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07" r:id="rId3"/>
    <p:sldId id="259" r:id="rId4"/>
    <p:sldId id="258" r:id="rId5"/>
    <p:sldId id="257" r:id="rId6"/>
    <p:sldId id="264" r:id="rId7"/>
    <p:sldId id="263" r:id="rId8"/>
    <p:sldId id="262" r:id="rId9"/>
    <p:sldId id="261" r:id="rId10"/>
    <p:sldId id="260" r:id="rId11"/>
    <p:sldId id="271" r:id="rId12"/>
    <p:sldId id="270" r:id="rId13"/>
    <p:sldId id="269" r:id="rId14"/>
    <p:sldId id="268" r:id="rId15"/>
    <p:sldId id="272" r:id="rId16"/>
    <p:sldId id="273" r:id="rId17"/>
    <p:sldId id="274" r:id="rId18"/>
    <p:sldId id="275" r:id="rId19"/>
    <p:sldId id="276" r:id="rId20"/>
    <p:sldId id="30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022B81-7FAB-4F66-96AB-1128F0788D37}" v="40" dt="2023-04-27T01:03:39.805"/>
    <p1510:client id="{C6D0B5BB-90EB-B015-808D-5D8E1ED376DA}" v="25" dt="2023-04-27T01:11:54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8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97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3982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23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19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469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272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606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49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51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956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29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29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71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96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96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48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27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52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06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89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6825D-2B69-4989-8861-A6901ABADB6C}" type="datetimeFigureOut">
              <a:rPr lang="ko-KR" altLang="en-US" smtClean="0"/>
              <a:t>2024-01-16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74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lIns="109728" tIns="91440" rIns="109728" bIns="91440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lIns="109728" tIns="91440" rIns="109728" bIns="9144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lIns="109728" tIns="91440" rIns="109728" bIns="9144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lIns="109728" tIns="91440" rIns="109728" bIns="9144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lIns="109728" tIns="91440" rIns="109728" bIns="9144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17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4000" kern="1200" spc="5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5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 spc="3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5000"/>
        </a:lnSpc>
        <a:spcBef>
          <a:spcPts val="500"/>
        </a:spcBef>
        <a:buFontTx/>
        <a:buNone/>
        <a:defRPr sz="1800" kern="1200" spc="3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5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 spc="3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5000"/>
        </a:lnSpc>
        <a:spcBef>
          <a:spcPts val="500"/>
        </a:spcBef>
        <a:buFontTx/>
        <a:buNone/>
        <a:defRPr sz="1400" kern="1200" spc="3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5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 spc="3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7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9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개체 3"/>
          <p:cNvGraphicFramePr>
            <a:graphicFrameLocks noChangeAspect="1"/>
          </p:cNvGraphicFramePr>
          <p:nvPr>
            <p:extLst/>
          </p:nvPr>
        </p:nvGraphicFramePr>
        <p:xfrm>
          <a:off x="0" y="0"/>
          <a:ext cx="4095750" cy="6825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Image" r:id="rId3" imgW="11428560" imgH="19047600" progId="Photoshop.Image.24">
                  <p:embed/>
                </p:oleObj>
              </mc:Choice>
              <mc:Fallback>
                <p:oleObj name="Image" r:id="rId3" imgW="11428560" imgH="19047600" progId="Photoshop.Image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4095750" cy="6825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325415"/>
            <a:ext cx="3514330" cy="13038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1683A92-D5AF-9B16-7E3F-A835A8E2C5BF}"/>
              </a:ext>
            </a:extLst>
          </p:cNvPr>
          <p:cNvSpPr txBox="1"/>
          <p:nvPr/>
        </p:nvSpPr>
        <p:spPr>
          <a:xfrm>
            <a:off x="4095750" y="2291867"/>
            <a:ext cx="5942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부름아카데미 썸네일</a:t>
            </a:r>
            <a:endParaRPr lang="en-US" altLang="ko-KR" sz="4800" smtClean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r>
              <a:rPr lang="en-US" altLang="ko-KR" sz="4800" smtClean="0">
                <a:solidFill>
                  <a:srgbClr val="AAA466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#001 230905</a:t>
            </a:r>
            <a:endParaRPr lang="ko-KR" altLang="en-US" sz="4800">
              <a:solidFill>
                <a:srgbClr val="AAA466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426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B6558748-A326-0D60-4CB8-ABD5EC782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91" y="0"/>
            <a:ext cx="1026341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6F312A3-EBBD-4461-D6ED-0588F9D3355A}"/>
              </a:ext>
            </a:extLst>
          </p:cNvPr>
          <p:cNvSpPr txBox="1"/>
          <p:nvPr/>
        </p:nvSpPr>
        <p:spPr>
          <a:xfrm>
            <a:off x="3475758" y="745548"/>
            <a:ext cx="7537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X방탄고딕" panose="02020600000000000000" pitchFamily="18" charset="-127"/>
                <a:ea typeface="DX방탄고딕" panose="02020600000000000000" pitchFamily="18" charset="-127"/>
              </a:rPr>
              <a:t>“</a:t>
            </a:r>
            <a:endParaRPr lang="ko-KR" altLang="en-US" sz="9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28D6E4F-806F-9783-F8FA-E3C97EFF11BE}"/>
              </a:ext>
            </a:extLst>
          </p:cNvPr>
          <p:cNvSpPr txBox="1"/>
          <p:nvPr/>
        </p:nvSpPr>
        <p:spPr>
          <a:xfrm rot="10800000">
            <a:off x="7941095" y="4862224"/>
            <a:ext cx="7537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X방탄고딕" panose="02020600000000000000" pitchFamily="18" charset="-127"/>
                <a:ea typeface="DX방탄고딕" panose="02020600000000000000" pitchFamily="18" charset="-127"/>
              </a:rPr>
              <a:t>“</a:t>
            </a:r>
            <a:endParaRPr lang="ko-KR" altLang="en-US" sz="9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1683A92-D5AF-9B16-7E3F-A835A8E2C5BF}"/>
              </a:ext>
            </a:extLst>
          </p:cNvPr>
          <p:cNvSpPr txBox="1"/>
          <p:nvPr/>
        </p:nvSpPr>
        <p:spPr>
          <a:xfrm>
            <a:off x="3634431" y="2038697"/>
            <a:ext cx="49231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6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방이맛집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03C930D-5C7B-09A9-39C4-2AA69F326808}"/>
              </a:ext>
            </a:extLst>
          </p:cNvPr>
          <p:cNvSpPr txBox="1"/>
          <p:nvPr/>
        </p:nvSpPr>
        <p:spPr>
          <a:xfrm>
            <a:off x="4606656" y="3393920"/>
            <a:ext cx="2978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짚불구이 본가</a:t>
            </a:r>
            <a:endParaRPr lang="ko-KR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B72DDD3-6159-4DBB-4BE6-4ECCB0E7A91A}"/>
              </a:ext>
            </a:extLst>
          </p:cNvPr>
          <p:cNvSpPr txBox="1"/>
          <p:nvPr/>
        </p:nvSpPr>
        <p:spPr>
          <a:xfrm>
            <a:off x="5404143" y="4624071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24</a:t>
            </a:r>
            <a:r>
              <a:rPr lang="ko-KR" alt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시간영업</a:t>
            </a:r>
            <a:endParaRPr lang="ko-KR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xmlns="" id="{BF0ACAC0-A597-D950-EEA3-A6B330CA809D}"/>
              </a:ext>
            </a:extLst>
          </p:cNvPr>
          <p:cNvSpPr/>
          <p:nvPr/>
        </p:nvSpPr>
        <p:spPr>
          <a:xfrm>
            <a:off x="2922555" y="234661"/>
            <a:ext cx="6346889" cy="638867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4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BDF3891D-F421-A587-2C31-CE0FB848A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58884" y="-18000"/>
            <a:ext cx="10268211" cy="685800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B2A4FA0A-83C4-751F-7D4F-7CC9D3942028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F95AACF5-C566-6304-CFB1-872BE487976B}"/>
              </a:ext>
            </a:extLst>
          </p:cNvPr>
          <p:cNvSpPr/>
          <p:nvPr/>
        </p:nvSpPr>
        <p:spPr>
          <a:xfrm flipH="1">
            <a:off x="6858000" y="0"/>
            <a:ext cx="149516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0D46C41A-F9D0-D093-FDA5-2FEC03EC007A}"/>
              </a:ext>
            </a:extLst>
          </p:cNvPr>
          <p:cNvSpPr/>
          <p:nvPr/>
        </p:nvSpPr>
        <p:spPr>
          <a:xfrm>
            <a:off x="673332" y="673331"/>
            <a:ext cx="5493338" cy="5493338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6F312A3-EBBD-4461-D6ED-0588F9D3355A}"/>
              </a:ext>
            </a:extLst>
          </p:cNvPr>
          <p:cNvSpPr txBox="1"/>
          <p:nvPr/>
        </p:nvSpPr>
        <p:spPr>
          <a:xfrm>
            <a:off x="789708" y="374073"/>
            <a:ext cx="7537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X방탄고딕" panose="02020600000000000000" pitchFamily="18" charset="-127"/>
                <a:ea typeface="DX방탄고딕" panose="02020600000000000000" pitchFamily="18" charset="-127"/>
              </a:rPr>
              <a:t>“</a:t>
            </a:r>
            <a:endParaRPr lang="ko-KR" altLang="en-US" sz="9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28D6E4F-806F-9783-F8FA-E3C97EFF11BE}"/>
              </a:ext>
            </a:extLst>
          </p:cNvPr>
          <p:cNvSpPr txBox="1"/>
          <p:nvPr/>
        </p:nvSpPr>
        <p:spPr>
          <a:xfrm rot="10800000">
            <a:off x="5187141" y="4933675"/>
            <a:ext cx="7537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X방탄고딕" panose="02020600000000000000" pitchFamily="18" charset="-127"/>
                <a:ea typeface="DX방탄고딕" panose="02020600000000000000" pitchFamily="18" charset="-127"/>
              </a:rPr>
              <a:t>“</a:t>
            </a:r>
            <a:endParaRPr lang="ko-KR" altLang="en-US" sz="9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1683A92-D5AF-9B16-7E3F-A835A8E2C5BF}"/>
              </a:ext>
            </a:extLst>
          </p:cNvPr>
          <p:cNvSpPr txBox="1"/>
          <p:nvPr/>
        </p:nvSpPr>
        <p:spPr>
          <a:xfrm>
            <a:off x="958430" y="2267829"/>
            <a:ext cx="49231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6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부름맛집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03C930D-5C7B-09A9-39C4-2AA69F326808}"/>
              </a:ext>
            </a:extLst>
          </p:cNvPr>
          <p:cNvSpPr txBox="1"/>
          <p:nvPr/>
        </p:nvSpPr>
        <p:spPr>
          <a:xfrm>
            <a:off x="2217589" y="3623052"/>
            <a:ext cx="2404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정통파스타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B72DDD3-6159-4DBB-4BE6-4ECCB0E7A91A}"/>
              </a:ext>
            </a:extLst>
          </p:cNvPr>
          <p:cNvSpPr txBox="1"/>
          <p:nvPr/>
        </p:nvSpPr>
        <p:spPr>
          <a:xfrm>
            <a:off x="2158280" y="4915713"/>
            <a:ext cx="25234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부름하리의 정통파스타를 즐기세요</a:t>
            </a:r>
            <a:r>
              <a:rPr lang="en-US" altLang="ko-KR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!</a:t>
            </a:r>
            <a:endParaRPr lang="ko-KR" altLang="en-US" sz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9477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DE14756F-F805-4785-98D0-14352F8BA2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F95AACF5-C566-6304-CFB1-872BE487976B}"/>
              </a:ext>
            </a:extLst>
          </p:cNvPr>
          <p:cNvSpPr/>
          <p:nvPr/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rgbClr val="3DB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0D46C41A-F9D0-D093-FDA5-2FEC03EC007A}"/>
              </a:ext>
            </a:extLst>
          </p:cNvPr>
          <p:cNvSpPr/>
          <p:nvPr/>
        </p:nvSpPr>
        <p:spPr>
          <a:xfrm>
            <a:off x="993059" y="993058"/>
            <a:ext cx="4853884" cy="485388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95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B72DDD3-6159-4DBB-4BE6-4ECCB0E7A91A}"/>
              </a:ext>
            </a:extLst>
          </p:cNvPr>
          <p:cNvSpPr txBox="1"/>
          <p:nvPr/>
        </p:nvSpPr>
        <p:spPr>
          <a:xfrm>
            <a:off x="1764922" y="6267975"/>
            <a:ext cx="3328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https://blog.naver.com/sabuboss972</a:t>
            </a:r>
            <a:endParaRPr lang="ko-KR" altLang="en-US" sz="12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1117589-EDBB-9844-C164-1B5BF01565DD}"/>
              </a:ext>
            </a:extLst>
          </p:cNvPr>
          <p:cNvSpPr txBox="1"/>
          <p:nvPr/>
        </p:nvSpPr>
        <p:spPr>
          <a:xfrm>
            <a:off x="276440" y="313084"/>
            <a:ext cx="1596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한국부름하리협회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8A3A060-4373-3504-54C8-70F46CB96128}"/>
              </a:ext>
            </a:extLst>
          </p:cNvPr>
          <p:cNvSpPr txBox="1"/>
          <p:nvPr/>
        </p:nvSpPr>
        <p:spPr>
          <a:xfrm>
            <a:off x="4971343" y="308257"/>
            <a:ext cx="1596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발행일 </a:t>
            </a:r>
            <a:r>
              <a:rPr lang="en-US" altLang="ko-KR" sz="12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2023.04.26</a:t>
            </a:r>
            <a:endParaRPr lang="ko-KR" altLang="en-US" sz="12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2BF557-94D1-3383-712F-837861DA670F}"/>
              </a:ext>
            </a:extLst>
          </p:cNvPr>
          <p:cNvSpPr txBox="1"/>
          <p:nvPr/>
        </p:nvSpPr>
        <p:spPr>
          <a:xfrm>
            <a:off x="7284166" y="745555"/>
            <a:ext cx="37279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>
                <a:solidFill>
                  <a:schemeClr val="bg1"/>
                </a:solidFill>
              </a:rPr>
              <a:t>https://www.pngegg.com/ko/png-tdblg/download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C50376E0-66A0-20CE-1561-FAE49EDFB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670" y="268653"/>
            <a:ext cx="1733550" cy="43815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3CD7FED9-862E-47BA-8D88-43C19E160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783" y="1385667"/>
            <a:ext cx="6740013" cy="4362286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58D0A920-9048-552B-22EB-D4FB4A110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517" y="182965"/>
            <a:ext cx="2727834" cy="526585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C58219A-DABE-7102-0841-AB29C9B2FAB8}"/>
              </a:ext>
            </a:extLst>
          </p:cNvPr>
          <p:cNvSpPr txBox="1"/>
          <p:nvPr/>
        </p:nvSpPr>
        <p:spPr>
          <a:xfrm>
            <a:off x="1310288" y="5030585"/>
            <a:ext cx="4219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올겨울엔 어디로 갈까</a:t>
            </a:r>
            <a:r>
              <a:rPr lang="en-US" altLang="ko-KR" sz="3200">
                <a:solidFill>
                  <a:schemeClr val="tx1">
                    <a:lumMod val="75000"/>
                    <a:lumOff val="2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?</a:t>
            </a:r>
            <a:endParaRPr lang="ko-KR" altLang="en-US" sz="3200">
              <a:solidFill>
                <a:schemeClr val="tx1">
                  <a:lumMod val="75000"/>
                  <a:lumOff val="25000"/>
                </a:schemeClr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01F6FF3-DDAB-8A03-B895-E0151D089B0C}"/>
              </a:ext>
            </a:extLst>
          </p:cNvPr>
          <p:cNvSpPr txBox="1"/>
          <p:nvPr/>
        </p:nvSpPr>
        <p:spPr>
          <a:xfrm>
            <a:off x="1291052" y="3566810"/>
            <a:ext cx="4257897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0">
                <a:solidFill>
                  <a:srgbClr val="31313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스키장</a:t>
            </a:r>
          </a:p>
        </p:txBody>
      </p:sp>
    </p:spTree>
    <p:extLst>
      <p:ext uri="{BB962C8B-B14F-4D97-AF65-F5344CB8AC3E}">
        <p14:creationId xmlns:p14="http://schemas.microsoft.com/office/powerpoint/2010/main" val="3743263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: 도형 1">
            <a:extLst>
              <a:ext uri="{FF2B5EF4-FFF2-40B4-BE49-F238E27FC236}">
                <a16:creationId xmlns:a16="http://schemas.microsoft.com/office/drawing/2014/main" xmlns="" id="{EF91C750-D5D3-311E-E373-D231DEAF9C5C}"/>
              </a:ext>
            </a:extLst>
          </p:cNvPr>
          <p:cNvSpPr/>
          <p:nvPr/>
        </p:nvSpPr>
        <p:spPr>
          <a:xfrm>
            <a:off x="-8709" y="-8709"/>
            <a:ext cx="8002335" cy="6879772"/>
          </a:xfrm>
          <a:custGeom>
            <a:avLst/>
            <a:gdLst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296298 w 7672252"/>
              <a:gd name="connsiteY3" fmla="*/ 8709 h 6879772"/>
              <a:gd name="connsiteX4" fmla="*/ 8709 w 7672252"/>
              <a:gd name="connsiteY4" fmla="*/ 0 h 6879772"/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935490 w 7672252"/>
              <a:gd name="connsiteY3" fmla="*/ 17587 h 6879772"/>
              <a:gd name="connsiteX4" fmla="*/ 8709 w 7672252"/>
              <a:gd name="connsiteY4" fmla="*/ 0 h 6879772"/>
              <a:gd name="connsiteX0" fmla="*/ 8709 w 7672252"/>
              <a:gd name="connsiteY0" fmla="*/ 9046 h 6888818"/>
              <a:gd name="connsiteX1" fmla="*/ 0 w 7672252"/>
              <a:gd name="connsiteY1" fmla="*/ 6880109 h 6888818"/>
              <a:gd name="connsiteX2" fmla="*/ 7672252 w 7672252"/>
              <a:gd name="connsiteY2" fmla="*/ 6888818 h 6888818"/>
              <a:gd name="connsiteX3" fmla="*/ 6917735 w 7672252"/>
              <a:gd name="connsiteY3" fmla="*/ 0 h 6888818"/>
              <a:gd name="connsiteX4" fmla="*/ 8709 w 7672252"/>
              <a:gd name="connsiteY4" fmla="*/ 9046 h 6888818"/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914323 w 7672252"/>
              <a:gd name="connsiteY3" fmla="*/ 8014 h 6879772"/>
              <a:gd name="connsiteX4" fmla="*/ 8709 w 7672252"/>
              <a:gd name="connsiteY4" fmla="*/ 0 h 687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2252" h="6879772">
                <a:moveTo>
                  <a:pt x="8709" y="0"/>
                </a:moveTo>
                <a:lnTo>
                  <a:pt x="0" y="6871063"/>
                </a:lnTo>
                <a:lnTo>
                  <a:pt x="7672252" y="6879772"/>
                </a:lnTo>
                <a:lnTo>
                  <a:pt x="6914323" y="8014"/>
                </a:lnTo>
                <a:lnTo>
                  <a:pt x="8709" y="0"/>
                </a:lnTo>
                <a:close/>
              </a:path>
            </a:pathLst>
          </a:custGeom>
          <a:solidFill>
            <a:srgbClr val="252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L 도형 2">
            <a:extLst>
              <a:ext uri="{FF2B5EF4-FFF2-40B4-BE49-F238E27FC236}">
                <a16:creationId xmlns:a16="http://schemas.microsoft.com/office/drawing/2014/main" xmlns="" id="{411ABE91-FE7A-F6D1-744C-C1E47776B8D6}"/>
              </a:ext>
            </a:extLst>
          </p:cNvPr>
          <p:cNvSpPr/>
          <p:nvPr/>
        </p:nvSpPr>
        <p:spPr>
          <a:xfrm>
            <a:off x="248193" y="5612674"/>
            <a:ext cx="992777" cy="966652"/>
          </a:xfrm>
          <a:prstGeom prst="corner">
            <a:avLst>
              <a:gd name="adj1" fmla="val 9231"/>
              <a:gd name="adj2" fmla="val 102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L 도형 3">
            <a:extLst>
              <a:ext uri="{FF2B5EF4-FFF2-40B4-BE49-F238E27FC236}">
                <a16:creationId xmlns:a16="http://schemas.microsoft.com/office/drawing/2014/main" xmlns="" id="{82B7C1D2-739B-D9D0-AAA0-31B35FE1C025}"/>
              </a:ext>
            </a:extLst>
          </p:cNvPr>
          <p:cNvSpPr/>
          <p:nvPr/>
        </p:nvSpPr>
        <p:spPr>
          <a:xfrm rot="5400000">
            <a:off x="235131" y="278674"/>
            <a:ext cx="992777" cy="966652"/>
          </a:xfrm>
          <a:prstGeom prst="corner">
            <a:avLst>
              <a:gd name="adj1" fmla="val 9231"/>
              <a:gd name="adj2" fmla="val 102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26EB6C4-1DE4-2060-048D-5A97FDF561DE}"/>
              </a:ext>
            </a:extLst>
          </p:cNvPr>
          <p:cNvSpPr txBox="1"/>
          <p:nvPr/>
        </p:nvSpPr>
        <p:spPr>
          <a:xfrm>
            <a:off x="890282" y="1948863"/>
            <a:ext cx="523733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0" dirty="0">
                <a:solidFill>
                  <a:schemeClr val="bg1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영어공부</a:t>
            </a:r>
            <a:endParaRPr lang="en-US" altLang="ko-KR" sz="10000" dirty="0">
              <a:solidFill>
                <a:schemeClr val="bg1"/>
              </a:solidFill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DD212F37-64F6-C53B-B41D-E78B611DF4C1}"/>
              </a:ext>
            </a:extLst>
          </p:cNvPr>
          <p:cNvGrpSpPr/>
          <p:nvPr/>
        </p:nvGrpSpPr>
        <p:grpSpPr>
          <a:xfrm>
            <a:off x="1353550" y="1033134"/>
            <a:ext cx="4310795" cy="932618"/>
            <a:chOff x="1936438" y="1075508"/>
            <a:chExt cx="2969159" cy="6423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0EEE71F-A421-5F64-FEBA-108702305025}"/>
                </a:ext>
              </a:extLst>
            </p:cNvPr>
            <p:cNvSpPr txBox="1"/>
            <p:nvPr/>
          </p:nvSpPr>
          <p:spPr>
            <a:xfrm>
              <a:off x="1936438" y="1145501"/>
              <a:ext cx="2969159" cy="572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800" dirty="0">
                  <a:solidFill>
                    <a:srgbClr val="F1D2D4"/>
                  </a:solidFill>
                  <a:latin typeface="메이플스토리 OTF" panose="02000300000000000000" pitchFamily="50" charset="-127"/>
                  <a:ea typeface="메이플스토리 OTF" panose="02000300000000000000" pitchFamily="50" charset="-127"/>
                </a:rPr>
                <a:t>나만 알고 싶은</a:t>
              </a:r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xmlns="" id="{74D8066A-420B-BC6B-A87C-76A0601BFFE4}"/>
                </a:ext>
              </a:extLst>
            </p:cNvPr>
            <p:cNvSpPr/>
            <p:nvPr/>
          </p:nvSpPr>
          <p:spPr>
            <a:xfrm>
              <a:off x="2141183" y="1075508"/>
              <a:ext cx="113212" cy="113212"/>
            </a:xfrm>
            <a:prstGeom prst="ellipse">
              <a:avLst/>
            </a:prstGeom>
            <a:solidFill>
              <a:srgbClr val="F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0"/>
            </a:p>
          </p:txBody>
        </p:sp>
        <p:sp>
          <p:nvSpPr>
            <p:cNvPr id="10" name="타원 9">
              <a:extLst>
                <a:ext uri="{FF2B5EF4-FFF2-40B4-BE49-F238E27FC236}">
                  <a16:creationId xmlns:a16="http://schemas.microsoft.com/office/drawing/2014/main" xmlns="" id="{277B4C95-242D-504A-2FB2-CC1F68EA05E0}"/>
                </a:ext>
              </a:extLst>
            </p:cNvPr>
            <p:cNvSpPr/>
            <p:nvPr/>
          </p:nvSpPr>
          <p:spPr>
            <a:xfrm>
              <a:off x="2541665" y="1075508"/>
              <a:ext cx="113212" cy="113212"/>
            </a:xfrm>
            <a:prstGeom prst="ellipse">
              <a:avLst/>
            </a:prstGeom>
            <a:solidFill>
              <a:srgbClr val="F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0"/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xmlns="" id="{AAEFA48C-1763-D297-A3CC-B39E443E4E1A}"/>
                </a:ext>
              </a:extLst>
            </p:cNvPr>
            <p:cNvSpPr/>
            <p:nvPr/>
          </p:nvSpPr>
          <p:spPr>
            <a:xfrm>
              <a:off x="3133112" y="1075508"/>
              <a:ext cx="113212" cy="113212"/>
            </a:xfrm>
            <a:prstGeom prst="ellipse">
              <a:avLst/>
            </a:prstGeom>
            <a:solidFill>
              <a:srgbClr val="F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0"/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xmlns="" id="{4D0590E3-6F3D-4C11-A0E7-18C718E5C23D}"/>
                </a:ext>
              </a:extLst>
            </p:cNvPr>
            <p:cNvSpPr/>
            <p:nvPr/>
          </p:nvSpPr>
          <p:spPr>
            <a:xfrm>
              <a:off x="3561222" y="1075508"/>
              <a:ext cx="113212" cy="113212"/>
            </a:xfrm>
            <a:prstGeom prst="ellipse">
              <a:avLst/>
            </a:prstGeom>
            <a:solidFill>
              <a:srgbClr val="F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0"/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E2F16E27-8398-8A29-1BE6-D7140067BC15}"/>
                </a:ext>
              </a:extLst>
            </p:cNvPr>
            <p:cNvSpPr/>
            <p:nvPr/>
          </p:nvSpPr>
          <p:spPr>
            <a:xfrm>
              <a:off x="4126146" y="1075508"/>
              <a:ext cx="113212" cy="113212"/>
            </a:xfrm>
            <a:prstGeom prst="ellipse">
              <a:avLst/>
            </a:prstGeom>
            <a:solidFill>
              <a:srgbClr val="F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0"/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xmlns="" id="{4FF372F7-8F1D-FD38-9387-9FAFAEA5FD27}"/>
                </a:ext>
              </a:extLst>
            </p:cNvPr>
            <p:cNvSpPr/>
            <p:nvPr/>
          </p:nvSpPr>
          <p:spPr>
            <a:xfrm>
              <a:off x="4543969" y="1075508"/>
              <a:ext cx="113212" cy="113212"/>
            </a:xfrm>
            <a:prstGeom prst="ellipse">
              <a:avLst/>
            </a:prstGeom>
            <a:solidFill>
              <a:srgbClr val="F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0"/>
            </a:p>
          </p:txBody>
        </p:sp>
      </p:grpSp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BD00AADF-C9AF-7D93-D19C-342A550E4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8437">
            <a:off x="-448455" y="2592714"/>
            <a:ext cx="2945675" cy="22092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774C18D-85C8-7CC3-9F7B-BC694BD2DA80}"/>
              </a:ext>
            </a:extLst>
          </p:cNvPr>
          <p:cNvSpPr txBox="1"/>
          <p:nvPr/>
        </p:nvSpPr>
        <p:spPr>
          <a:xfrm>
            <a:off x="1175616" y="5553969"/>
            <a:ext cx="46666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F1D2D4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Best</a:t>
            </a:r>
            <a:r>
              <a:rPr lang="ko-KR" altLang="en-US" sz="1600" dirty="0">
                <a:solidFill>
                  <a:srgbClr val="F1D2D4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</a:t>
            </a:r>
            <a:r>
              <a:rPr lang="en-US" altLang="ko-KR" sz="1600" dirty="0">
                <a:solidFill>
                  <a:srgbClr val="F1D2D4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YouTube Channels to Learn English</a:t>
            </a:r>
            <a:endParaRPr lang="ko-KR" altLang="en-US" sz="1600" dirty="0">
              <a:solidFill>
                <a:srgbClr val="F1D2D4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CC5DDAE-7529-D20B-1A94-D071CBB94455}"/>
              </a:ext>
            </a:extLst>
          </p:cNvPr>
          <p:cNvSpPr txBox="1"/>
          <p:nvPr/>
        </p:nvSpPr>
        <p:spPr>
          <a:xfrm>
            <a:off x="871046" y="3771178"/>
            <a:ext cx="527580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0" dirty="0">
                <a:solidFill>
                  <a:schemeClr val="bg1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채널추천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L 도형 31">
            <a:extLst>
              <a:ext uri="{FF2B5EF4-FFF2-40B4-BE49-F238E27FC236}">
                <a16:creationId xmlns:a16="http://schemas.microsoft.com/office/drawing/2014/main" xmlns="" id="{E622313E-EAD4-5E38-1FB4-CEEC8AE307FC}"/>
              </a:ext>
            </a:extLst>
          </p:cNvPr>
          <p:cNvSpPr/>
          <p:nvPr/>
        </p:nvSpPr>
        <p:spPr>
          <a:xfrm rot="16200000">
            <a:off x="5667377" y="5599611"/>
            <a:ext cx="992777" cy="966652"/>
          </a:xfrm>
          <a:prstGeom prst="corner">
            <a:avLst>
              <a:gd name="adj1" fmla="val 9231"/>
              <a:gd name="adj2" fmla="val 102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L 도형 32">
            <a:extLst>
              <a:ext uri="{FF2B5EF4-FFF2-40B4-BE49-F238E27FC236}">
                <a16:creationId xmlns:a16="http://schemas.microsoft.com/office/drawing/2014/main" xmlns="" id="{F051C047-7A10-4075-90F9-C3C3B9B997C3}"/>
              </a:ext>
            </a:extLst>
          </p:cNvPr>
          <p:cNvSpPr/>
          <p:nvPr/>
        </p:nvSpPr>
        <p:spPr>
          <a:xfrm rot="10800000">
            <a:off x="5654315" y="265611"/>
            <a:ext cx="992777" cy="966652"/>
          </a:xfrm>
          <a:prstGeom prst="corner">
            <a:avLst>
              <a:gd name="adj1" fmla="val 9231"/>
              <a:gd name="adj2" fmla="val 102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471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개체 19">
            <a:extLst>
              <a:ext uri="{FF2B5EF4-FFF2-40B4-BE49-F238E27FC236}">
                <a16:creationId xmlns:a16="http://schemas.microsoft.com/office/drawing/2014/main" xmlns="" id="{A82C3383-41BF-A808-A461-0F04CD9594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188380"/>
              </p:ext>
            </p:extLst>
          </p:nvPr>
        </p:nvGraphicFramePr>
        <p:xfrm>
          <a:off x="-4286864" y="0"/>
          <a:ext cx="12192000" cy="6871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Image" r:id="rId3" imgW="3904200" imgH="2200320" progId="Photoshop.Image.24">
                  <p:embed/>
                </p:oleObj>
              </mc:Choice>
              <mc:Fallback>
                <p:oleObj name="Image" r:id="rId3" imgW="3904200" imgH="2200320" progId="Photoshop.Image.24">
                  <p:embed/>
                  <p:pic>
                    <p:nvPicPr>
                      <p:cNvPr id="20" name="개체 19">
                        <a:extLst>
                          <a:ext uri="{FF2B5EF4-FFF2-40B4-BE49-F238E27FC236}">
                            <a16:creationId xmlns:a16="http://schemas.microsoft.com/office/drawing/2014/main" xmlns="" id="{A82C3383-41BF-A808-A461-0F04CD9594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286864" y="0"/>
                        <a:ext cx="12192000" cy="68719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17DAF0C-9D5A-9E3A-7C7E-9A09F8FAA0B5}"/>
              </a:ext>
            </a:extLst>
          </p:cNvPr>
          <p:cNvSpPr/>
          <p:nvPr/>
        </p:nvSpPr>
        <p:spPr>
          <a:xfrm>
            <a:off x="680437" y="2684206"/>
            <a:ext cx="4412673" cy="2126621"/>
          </a:xfrm>
          <a:prstGeom prst="rect">
            <a:avLst/>
          </a:prstGeom>
          <a:solidFill>
            <a:srgbClr val="083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5E9C200-EE70-21C0-D556-08EACD11F482}"/>
              </a:ext>
            </a:extLst>
          </p:cNvPr>
          <p:cNvSpPr txBox="1"/>
          <p:nvPr/>
        </p:nvSpPr>
        <p:spPr>
          <a:xfrm>
            <a:off x="431697" y="3423400"/>
            <a:ext cx="4955203" cy="15696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600" spc="-300" dirty="0">
                <a:ln w="82550">
                  <a:solidFill>
                    <a:srgbClr val="083D23"/>
                  </a:solidFill>
                </a:ln>
                <a:gradFill flip="none" rotWithShape="1">
                  <a:gsLst>
                    <a:gs pos="0">
                      <a:srgbClr val="2AD457"/>
                    </a:gs>
                    <a:gs pos="46000">
                      <a:srgbClr val="AEE870"/>
                    </a:gs>
                    <a:gs pos="87000">
                      <a:srgbClr val="FFF48B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여기어때 잘난체 OTF" panose="020B0600000101010101" pitchFamily="34" charset="-127"/>
                <a:ea typeface="여기어때 잘난체 OTF" panose="020B0600000101010101" pitchFamily="34" charset="-127"/>
              </a:rPr>
              <a:t>요가교실</a:t>
            </a:r>
            <a:endParaRPr lang="en-US" altLang="ko-KR" sz="9600" spc="-300" dirty="0">
              <a:ln w="82550">
                <a:solidFill>
                  <a:srgbClr val="083D23"/>
                </a:solidFill>
              </a:ln>
              <a:gradFill flip="none" rotWithShape="1">
                <a:gsLst>
                  <a:gs pos="0">
                    <a:srgbClr val="2AD457"/>
                  </a:gs>
                  <a:gs pos="46000">
                    <a:srgbClr val="AEE870"/>
                  </a:gs>
                  <a:gs pos="87000">
                    <a:srgbClr val="FFF48B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7D706D-EEE9-F71E-A854-657BCA9AA653}"/>
              </a:ext>
            </a:extLst>
          </p:cNvPr>
          <p:cNvSpPr txBox="1"/>
          <p:nvPr/>
        </p:nvSpPr>
        <p:spPr>
          <a:xfrm>
            <a:off x="431697" y="2223244"/>
            <a:ext cx="4955203" cy="15696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600" b="1" spc="-300" dirty="0">
                <a:ln w="82550">
                  <a:solidFill>
                    <a:srgbClr val="083D23"/>
                  </a:solidFill>
                </a:ln>
                <a:gradFill flip="none" rotWithShape="1">
                  <a:gsLst>
                    <a:gs pos="0">
                      <a:srgbClr val="2AD457"/>
                    </a:gs>
                    <a:gs pos="46000">
                      <a:srgbClr val="AEE870"/>
                    </a:gs>
                    <a:gs pos="87000">
                      <a:srgbClr val="FFF48B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여기어때 잘난체 OTF" panose="020B0600000101010101" pitchFamily="34" charset="-127"/>
                <a:ea typeface="여기어때 잘난체 OTF" panose="020B0600000101010101" pitchFamily="34" charset="-127"/>
              </a:rPr>
              <a:t>김태희의</a:t>
            </a:r>
            <a:endParaRPr lang="en-US" altLang="ko-KR" sz="9600" b="1" spc="-300" dirty="0">
              <a:ln w="82550">
                <a:solidFill>
                  <a:srgbClr val="083D23"/>
                </a:solidFill>
              </a:ln>
              <a:gradFill flip="none" rotWithShape="1">
                <a:gsLst>
                  <a:gs pos="0">
                    <a:srgbClr val="2AD457"/>
                  </a:gs>
                  <a:gs pos="46000">
                    <a:srgbClr val="AEE870"/>
                  </a:gs>
                  <a:gs pos="87000">
                    <a:srgbClr val="FFF48B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xmlns="" id="{82E13685-3384-0A48-39AC-E3553930DEE6}"/>
              </a:ext>
            </a:extLst>
          </p:cNvPr>
          <p:cNvSpPr/>
          <p:nvPr/>
        </p:nvSpPr>
        <p:spPr>
          <a:xfrm>
            <a:off x="570272" y="4877508"/>
            <a:ext cx="4650658" cy="1133475"/>
          </a:xfrm>
          <a:prstGeom prst="roundRect">
            <a:avLst/>
          </a:prstGeom>
          <a:solidFill>
            <a:schemeClr val="bg1"/>
          </a:solidFill>
          <a:ln w="82550">
            <a:solidFill>
              <a:srgbClr val="083D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93B4439-3C9B-BB0C-369E-058962EA1982}"/>
              </a:ext>
            </a:extLst>
          </p:cNvPr>
          <p:cNvSpPr txBox="1"/>
          <p:nvPr/>
        </p:nvSpPr>
        <p:spPr>
          <a:xfrm>
            <a:off x="757106" y="5223485"/>
            <a:ext cx="4304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083D23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</a:rPr>
              <a:t>굳은 몸을 푸는 </a:t>
            </a:r>
            <a:r>
              <a:rPr lang="en-US" altLang="ko-KR" sz="2400" dirty="0">
                <a:solidFill>
                  <a:srgbClr val="083D23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</a:rPr>
              <a:t>25</a:t>
            </a:r>
            <a:r>
              <a:rPr lang="ko-KR" altLang="en-US" sz="2400" dirty="0">
                <a:solidFill>
                  <a:srgbClr val="083D23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</a:rPr>
              <a:t>분 전신요가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5341538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986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xmlns="" id="{7A22CD47-901F-AAAC-4056-7FA0C2EA37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231504"/>
              </p:ext>
            </p:extLst>
          </p:nvPr>
        </p:nvGraphicFramePr>
        <p:xfrm>
          <a:off x="-750888" y="0"/>
          <a:ext cx="8140701" cy="687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Image" r:id="rId3" imgW="2606040" imgH="2200320" progId="Photoshop.Image.24">
                  <p:embed/>
                </p:oleObj>
              </mc:Choice>
              <mc:Fallback>
                <p:oleObj name="Image" r:id="rId3" imgW="2606040" imgH="2200320" progId="Photoshop.Image.24">
                  <p:embed/>
                  <p:pic>
                    <p:nvPicPr>
                      <p:cNvPr id="2" name="개체 1">
                        <a:extLst>
                          <a:ext uri="{FF2B5EF4-FFF2-40B4-BE49-F238E27FC236}">
                            <a16:creationId xmlns:a16="http://schemas.microsoft.com/office/drawing/2014/main" xmlns="" id="{7A22CD47-901F-AAAC-4056-7FA0C2EA37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50888" y="0"/>
                        <a:ext cx="8140701" cy="687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5341538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6E79BC8-5220-2F18-DAF3-BB0630E71E63}"/>
              </a:ext>
            </a:extLst>
          </p:cNvPr>
          <p:cNvSpPr txBox="1"/>
          <p:nvPr/>
        </p:nvSpPr>
        <p:spPr>
          <a:xfrm rot="21213273">
            <a:off x="308054" y="3314237"/>
            <a:ext cx="2637898" cy="830997"/>
          </a:xfrm>
          <a:prstGeom prst="rect">
            <a:avLst/>
          </a:prstGeom>
          <a:solidFill>
            <a:srgbClr val="0B1014"/>
          </a:solidFill>
        </p:spPr>
        <p:txBody>
          <a:bodyPr wrap="square" rtlCol="0" anchor="ctr">
            <a:spAutoFit/>
          </a:bodyPr>
          <a:lstStyle/>
          <a:p>
            <a:r>
              <a:rPr lang="ko-KR" altLang="en-US" sz="4800" dirty="0">
                <a:solidFill>
                  <a:schemeClr val="bg1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빠져든다</a:t>
            </a:r>
            <a:endParaRPr lang="en-US" altLang="ko-KR" sz="4800" dirty="0">
              <a:solidFill>
                <a:schemeClr val="bg1"/>
              </a:solidFill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F3DF39C-7817-8365-E2A9-80AEC5CC5093}"/>
              </a:ext>
            </a:extLst>
          </p:cNvPr>
          <p:cNvSpPr txBox="1"/>
          <p:nvPr/>
        </p:nvSpPr>
        <p:spPr>
          <a:xfrm rot="21213273">
            <a:off x="290288" y="1984877"/>
            <a:ext cx="4979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rgbClr val="F0EFE4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이슬같이</a:t>
            </a:r>
            <a:endParaRPr lang="en-US" altLang="ko-KR" sz="3600" dirty="0">
              <a:solidFill>
                <a:srgbClr val="F0EFE4"/>
              </a:solidFill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A9A18DB-A8C1-AAB1-4B2D-BEB3F2F28027}"/>
              </a:ext>
            </a:extLst>
          </p:cNvPr>
          <p:cNvSpPr txBox="1"/>
          <p:nvPr/>
        </p:nvSpPr>
        <p:spPr>
          <a:xfrm rot="21213273">
            <a:off x="287659" y="2519469"/>
            <a:ext cx="581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rgbClr val="F0EFE4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깨끗한</a:t>
            </a:r>
            <a:r>
              <a:rPr lang="en-US" altLang="ko-KR" sz="3600" dirty="0">
                <a:solidFill>
                  <a:srgbClr val="F0EFE4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 </a:t>
            </a:r>
            <a:r>
              <a:rPr lang="ko-KR" altLang="en-US" sz="3600" dirty="0">
                <a:solidFill>
                  <a:srgbClr val="F0EFE4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다음날</a:t>
            </a:r>
            <a:endParaRPr lang="en-US" altLang="ko-KR" sz="3600" dirty="0">
              <a:solidFill>
                <a:srgbClr val="F0EFE4"/>
              </a:solidFill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53EB44A-D5EE-9E3A-2E07-B58C0DF76913}"/>
              </a:ext>
            </a:extLst>
          </p:cNvPr>
          <p:cNvSpPr txBox="1"/>
          <p:nvPr/>
        </p:nvSpPr>
        <p:spPr>
          <a:xfrm rot="21213273">
            <a:off x="301488" y="3991787"/>
            <a:ext cx="4715593" cy="830997"/>
          </a:xfrm>
          <a:prstGeom prst="rect">
            <a:avLst/>
          </a:prstGeom>
          <a:solidFill>
            <a:srgbClr val="0B1014"/>
          </a:solidFill>
        </p:spPr>
        <p:txBody>
          <a:bodyPr wrap="square" rtlCol="0" anchor="ctr">
            <a:spAutoFit/>
          </a:bodyPr>
          <a:lstStyle/>
          <a:p>
            <a:r>
              <a:rPr lang="ko-KR" altLang="en-US" sz="4800" dirty="0">
                <a:solidFill>
                  <a:schemeClr val="bg1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요정님의 눈빛에</a:t>
            </a:r>
            <a:endParaRPr lang="en-US" altLang="ko-KR" sz="4800" dirty="0">
              <a:solidFill>
                <a:schemeClr val="bg1"/>
              </a:solidFill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1352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개체 2">
            <a:extLst>
              <a:ext uri="{FF2B5EF4-FFF2-40B4-BE49-F238E27FC236}">
                <a16:creationId xmlns:a16="http://schemas.microsoft.com/office/drawing/2014/main" xmlns="" id="{0C1AE795-AEF9-EF55-406E-A93BDF8BDF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465283"/>
              </p:ext>
            </p:extLst>
          </p:nvPr>
        </p:nvGraphicFramePr>
        <p:xfrm>
          <a:off x="0" y="0"/>
          <a:ext cx="12192000" cy="687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Image" r:id="rId3" imgW="3901320" imgH="2200320" progId="Photoshop.Image.24">
                  <p:embed/>
                </p:oleObj>
              </mc:Choice>
              <mc:Fallback>
                <p:oleObj name="Image" r:id="rId3" imgW="3901320" imgH="2200320" progId="Photoshop.Image.24">
                  <p:embed/>
                  <p:pic>
                    <p:nvPicPr>
                      <p:cNvPr id="3" name="개체 2">
                        <a:extLst>
                          <a:ext uri="{FF2B5EF4-FFF2-40B4-BE49-F238E27FC236}">
                            <a16:creationId xmlns:a16="http://schemas.microsoft.com/office/drawing/2014/main" xmlns="" id="{0C1AE795-AEF9-EF55-406E-A93BDF8BDF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7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5341538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DDAE29-8936-D716-6AB2-D0DA2E465070}"/>
              </a:ext>
            </a:extLst>
          </p:cNvPr>
          <p:cNvSpPr txBox="1"/>
          <p:nvPr/>
        </p:nvSpPr>
        <p:spPr>
          <a:xfrm>
            <a:off x="136956" y="4308165"/>
            <a:ext cx="4759509" cy="1078551"/>
          </a:xfrm>
          <a:prstGeom prst="rect">
            <a:avLst/>
          </a:prstGeom>
          <a:solidFill>
            <a:srgbClr val="0C244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108000" rtlCol="0" anchor="ctr">
            <a:spAutoFit/>
          </a:bodyPr>
          <a:lstStyle/>
          <a:p>
            <a:r>
              <a:rPr lang="ko-KR" altLang="en-US" sz="6000">
                <a:solidFill>
                  <a:srgbClr val="44F5D1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드보르자크</a:t>
            </a:r>
            <a:r>
              <a:rPr lang="ko-KR" altLang="en-US" sz="6000">
                <a:solidFill>
                  <a:schemeClr val="bg1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가</a:t>
            </a:r>
            <a:endParaRPr lang="en-US" altLang="ko-KR" sz="6000" dirty="0">
              <a:solidFill>
                <a:schemeClr val="bg1"/>
              </a:solidFill>
              <a:latin typeface="DX방탄고딕" panose="02020600000000000000" pitchFamily="18" charset="-127"/>
              <a:ea typeface="DX방탄고딕" panose="02020600000000000000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A456920-26F1-FD1D-7838-4C6E54220D3E}"/>
              </a:ext>
            </a:extLst>
          </p:cNvPr>
          <p:cNvSpPr txBox="1"/>
          <p:nvPr/>
        </p:nvSpPr>
        <p:spPr>
          <a:xfrm>
            <a:off x="136956" y="5467055"/>
            <a:ext cx="6470321" cy="1032384"/>
          </a:xfrm>
          <a:prstGeom prst="rect">
            <a:avLst/>
          </a:prstGeom>
          <a:solidFill>
            <a:srgbClr val="0C244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108000" bIns="0" rtlCol="0">
            <a:spAutoFit/>
          </a:bodyPr>
          <a:lstStyle/>
          <a:p>
            <a:r>
              <a:rPr lang="ko-KR" altLang="en-US" sz="6000" dirty="0">
                <a:solidFill>
                  <a:schemeClr val="bg1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사랑한</a:t>
            </a:r>
            <a:r>
              <a:rPr lang="ko-KR" altLang="en-US" sz="6000" dirty="0">
                <a:solidFill>
                  <a:srgbClr val="F43436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 </a:t>
            </a:r>
            <a:r>
              <a:rPr lang="ko-KR" altLang="en-US" sz="6000" dirty="0">
                <a:solidFill>
                  <a:srgbClr val="EC7582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세 가지는</a:t>
            </a:r>
            <a:r>
              <a:rPr lang="en-US" altLang="ko-KR" sz="6000" dirty="0">
                <a:solidFill>
                  <a:srgbClr val="EC7582"/>
                </a:solidFill>
                <a:latin typeface="DX방탄고딕" panose="02020600000000000000" pitchFamily="18" charset="-127"/>
                <a:ea typeface="DX방탄고딕" panose="02020600000000000000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88621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xmlns="" id="{D0B82399-710B-3109-C959-A6E8314D53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702348"/>
              </p:ext>
            </p:extLst>
          </p:nvPr>
        </p:nvGraphicFramePr>
        <p:xfrm>
          <a:off x="-1530754" y="-1"/>
          <a:ext cx="11839575" cy="6701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Image" r:id="rId3" imgW="2682000" imgH="1517760" progId="Photoshop.Image.23">
                  <p:embed/>
                </p:oleObj>
              </mc:Choice>
              <mc:Fallback>
                <p:oleObj name="Image" r:id="rId3" imgW="2682000" imgH="1517760" progId="Photoshop.Image.23">
                  <p:embed/>
                  <p:pic>
                    <p:nvPicPr>
                      <p:cNvPr id="2" name="개체 1">
                        <a:extLst>
                          <a:ext uri="{FF2B5EF4-FFF2-40B4-BE49-F238E27FC236}">
                            <a16:creationId xmlns:a16="http://schemas.microsoft.com/office/drawing/2014/main" xmlns="" id="{D0B82399-710B-3109-C959-A6E8314D53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530754" y="-1"/>
                        <a:ext cx="11839575" cy="6701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자유형: 도형 3">
            <a:extLst>
              <a:ext uri="{FF2B5EF4-FFF2-40B4-BE49-F238E27FC236}">
                <a16:creationId xmlns:a16="http://schemas.microsoft.com/office/drawing/2014/main" xmlns="" id="{CD3C4055-4E93-1783-5830-EFC146C350B1}"/>
              </a:ext>
            </a:extLst>
          </p:cNvPr>
          <p:cNvSpPr/>
          <p:nvPr/>
        </p:nvSpPr>
        <p:spPr>
          <a:xfrm>
            <a:off x="0" y="-13394"/>
            <a:ext cx="4198374" cy="6893983"/>
          </a:xfrm>
          <a:custGeom>
            <a:avLst/>
            <a:gdLst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296298 w 7672252"/>
              <a:gd name="connsiteY3" fmla="*/ 8709 h 6879772"/>
              <a:gd name="connsiteX4" fmla="*/ 8709 w 7672252"/>
              <a:gd name="connsiteY4" fmla="*/ 0 h 6879772"/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935490 w 7672252"/>
              <a:gd name="connsiteY3" fmla="*/ 17587 h 6879772"/>
              <a:gd name="connsiteX4" fmla="*/ 8709 w 7672252"/>
              <a:gd name="connsiteY4" fmla="*/ 0 h 6879772"/>
              <a:gd name="connsiteX0" fmla="*/ 8709 w 7672252"/>
              <a:gd name="connsiteY0" fmla="*/ 9046 h 6888818"/>
              <a:gd name="connsiteX1" fmla="*/ 0 w 7672252"/>
              <a:gd name="connsiteY1" fmla="*/ 6880109 h 6888818"/>
              <a:gd name="connsiteX2" fmla="*/ 7672252 w 7672252"/>
              <a:gd name="connsiteY2" fmla="*/ 6888818 h 6888818"/>
              <a:gd name="connsiteX3" fmla="*/ 6917735 w 7672252"/>
              <a:gd name="connsiteY3" fmla="*/ 0 h 6888818"/>
              <a:gd name="connsiteX4" fmla="*/ 8709 w 7672252"/>
              <a:gd name="connsiteY4" fmla="*/ 9046 h 6888818"/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914323 w 7672252"/>
              <a:gd name="connsiteY3" fmla="*/ 8014 h 6879772"/>
              <a:gd name="connsiteX4" fmla="*/ 8709 w 7672252"/>
              <a:gd name="connsiteY4" fmla="*/ 0 h 6879772"/>
              <a:gd name="connsiteX0" fmla="*/ 8709 w 9967777"/>
              <a:gd name="connsiteY0" fmla="*/ 0 h 6871063"/>
              <a:gd name="connsiteX1" fmla="*/ 0 w 9967777"/>
              <a:gd name="connsiteY1" fmla="*/ 6871063 h 6871063"/>
              <a:gd name="connsiteX2" fmla="*/ 9967777 w 9967777"/>
              <a:gd name="connsiteY2" fmla="*/ 6870247 h 6871063"/>
              <a:gd name="connsiteX3" fmla="*/ 6914323 w 9967777"/>
              <a:gd name="connsiteY3" fmla="*/ 8014 h 6871063"/>
              <a:gd name="connsiteX4" fmla="*/ 8709 w 9967777"/>
              <a:gd name="connsiteY4" fmla="*/ 0 h 6871063"/>
              <a:gd name="connsiteX0" fmla="*/ 8709 w 9967777"/>
              <a:gd name="connsiteY0" fmla="*/ 0 h 6879772"/>
              <a:gd name="connsiteX1" fmla="*/ 0 w 9967777"/>
              <a:gd name="connsiteY1" fmla="*/ 6871063 h 6879772"/>
              <a:gd name="connsiteX2" fmla="*/ 9967777 w 9967777"/>
              <a:gd name="connsiteY2" fmla="*/ 6879772 h 6879772"/>
              <a:gd name="connsiteX3" fmla="*/ 6914323 w 9967777"/>
              <a:gd name="connsiteY3" fmla="*/ 8014 h 6879772"/>
              <a:gd name="connsiteX4" fmla="*/ 8709 w 9967777"/>
              <a:gd name="connsiteY4" fmla="*/ 0 h 6879772"/>
              <a:gd name="connsiteX0" fmla="*/ 8709 w 9967777"/>
              <a:gd name="connsiteY0" fmla="*/ 0 h 6889297"/>
              <a:gd name="connsiteX1" fmla="*/ 0 w 9967777"/>
              <a:gd name="connsiteY1" fmla="*/ 6871063 h 6889297"/>
              <a:gd name="connsiteX2" fmla="*/ 9967777 w 9967777"/>
              <a:gd name="connsiteY2" fmla="*/ 6889297 h 6889297"/>
              <a:gd name="connsiteX3" fmla="*/ 6914323 w 9967777"/>
              <a:gd name="connsiteY3" fmla="*/ 8014 h 6889297"/>
              <a:gd name="connsiteX4" fmla="*/ 8709 w 9967777"/>
              <a:gd name="connsiteY4" fmla="*/ 0 h 6889297"/>
              <a:gd name="connsiteX0" fmla="*/ 523059 w 9967777"/>
              <a:gd name="connsiteY0" fmla="*/ 0 h 6889297"/>
              <a:gd name="connsiteX1" fmla="*/ 0 w 9967777"/>
              <a:gd name="connsiteY1" fmla="*/ 6871063 h 6889297"/>
              <a:gd name="connsiteX2" fmla="*/ 9967777 w 9967777"/>
              <a:gd name="connsiteY2" fmla="*/ 6889297 h 6889297"/>
              <a:gd name="connsiteX3" fmla="*/ 6914323 w 9967777"/>
              <a:gd name="connsiteY3" fmla="*/ 8014 h 6889297"/>
              <a:gd name="connsiteX4" fmla="*/ 523059 w 9967777"/>
              <a:gd name="connsiteY4" fmla="*/ 0 h 6889297"/>
              <a:gd name="connsiteX0" fmla="*/ 0 w 9444718"/>
              <a:gd name="connsiteY0" fmla="*/ 0 h 6899638"/>
              <a:gd name="connsiteX1" fmla="*/ 48441 w 9444718"/>
              <a:gd name="connsiteY1" fmla="*/ 6899638 h 6899638"/>
              <a:gd name="connsiteX2" fmla="*/ 9444718 w 9444718"/>
              <a:gd name="connsiteY2" fmla="*/ 6889297 h 6899638"/>
              <a:gd name="connsiteX3" fmla="*/ 6391264 w 9444718"/>
              <a:gd name="connsiteY3" fmla="*/ 8014 h 6899638"/>
              <a:gd name="connsiteX4" fmla="*/ 0 w 9444718"/>
              <a:gd name="connsiteY4" fmla="*/ 0 h 6899638"/>
              <a:gd name="connsiteX0" fmla="*/ 0 w 9444718"/>
              <a:gd name="connsiteY0" fmla="*/ 0 h 6899638"/>
              <a:gd name="connsiteX1" fmla="*/ 38916 w 9444718"/>
              <a:gd name="connsiteY1" fmla="*/ 6899638 h 6899638"/>
              <a:gd name="connsiteX2" fmla="*/ 9444718 w 9444718"/>
              <a:gd name="connsiteY2" fmla="*/ 6889297 h 6899638"/>
              <a:gd name="connsiteX3" fmla="*/ 6391264 w 9444718"/>
              <a:gd name="connsiteY3" fmla="*/ 8014 h 6899638"/>
              <a:gd name="connsiteX4" fmla="*/ 0 w 9444718"/>
              <a:gd name="connsiteY4" fmla="*/ 0 h 6899638"/>
              <a:gd name="connsiteX0" fmla="*/ 0 w 9444718"/>
              <a:gd name="connsiteY0" fmla="*/ 0 h 6899638"/>
              <a:gd name="connsiteX1" fmla="*/ 816 w 9444718"/>
              <a:gd name="connsiteY1" fmla="*/ 6899638 h 6899638"/>
              <a:gd name="connsiteX2" fmla="*/ 9444718 w 9444718"/>
              <a:gd name="connsiteY2" fmla="*/ 6889297 h 6899638"/>
              <a:gd name="connsiteX3" fmla="*/ 6391264 w 9444718"/>
              <a:gd name="connsiteY3" fmla="*/ 8014 h 6899638"/>
              <a:gd name="connsiteX4" fmla="*/ 0 w 9444718"/>
              <a:gd name="connsiteY4" fmla="*/ 0 h 6899638"/>
              <a:gd name="connsiteX0" fmla="*/ 684984 w 9443902"/>
              <a:gd name="connsiteY0" fmla="*/ 1511 h 6891624"/>
              <a:gd name="connsiteX1" fmla="*/ 0 w 9443902"/>
              <a:gd name="connsiteY1" fmla="*/ 6891624 h 6891624"/>
              <a:gd name="connsiteX2" fmla="*/ 9443902 w 9443902"/>
              <a:gd name="connsiteY2" fmla="*/ 6881283 h 6891624"/>
              <a:gd name="connsiteX3" fmla="*/ 6390448 w 9443902"/>
              <a:gd name="connsiteY3" fmla="*/ 0 h 6891624"/>
              <a:gd name="connsiteX4" fmla="*/ 684984 w 9443902"/>
              <a:gd name="connsiteY4" fmla="*/ 1511 h 6891624"/>
              <a:gd name="connsiteX0" fmla="*/ 0 w 8758918"/>
              <a:gd name="connsiteY0" fmla="*/ 1511 h 6891624"/>
              <a:gd name="connsiteX1" fmla="*/ 816 w 8758918"/>
              <a:gd name="connsiteY1" fmla="*/ 6891624 h 6891624"/>
              <a:gd name="connsiteX2" fmla="*/ 8758918 w 8758918"/>
              <a:gd name="connsiteY2" fmla="*/ 6881283 h 6891624"/>
              <a:gd name="connsiteX3" fmla="*/ 5705464 w 8758918"/>
              <a:gd name="connsiteY3" fmla="*/ 0 h 6891624"/>
              <a:gd name="connsiteX4" fmla="*/ 0 w 8758918"/>
              <a:gd name="connsiteY4" fmla="*/ 1511 h 6891624"/>
              <a:gd name="connsiteX0" fmla="*/ 0 w 8758918"/>
              <a:gd name="connsiteY0" fmla="*/ 1511 h 6901149"/>
              <a:gd name="connsiteX1" fmla="*/ 162741 w 8758918"/>
              <a:gd name="connsiteY1" fmla="*/ 6901149 h 6901149"/>
              <a:gd name="connsiteX2" fmla="*/ 8758918 w 8758918"/>
              <a:gd name="connsiteY2" fmla="*/ 6881283 h 6901149"/>
              <a:gd name="connsiteX3" fmla="*/ 5705464 w 8758918"/>
              <a:gd name="connsiteY3" fmla="*/ 0 h 6901149"/>
              <a:gd name="connsiteX4" fmla="*/ 0 w 8758918"/>
              <a:gd name="connsiteY4" fmla="*/ 1511 h 6901149"/>
              <a:gd name="connsiteX0" fmla="*/ 0 w 8758918"/>
              <a:gd name="connsiteY0" fmla="*/ 1511 h 6881283"/>
              <a:gd name="connsiteX1" fmla="*/ 816 w 8758918"/>
              <a:gd name="connsiteY1" fmla="*/ 6872574 h 6881283"/>
              <a:gd name="connsiteX2" fmla="*/ 8758918 w 8758918"/>
              <a:gd name="connsiteY2" fmla="*/ 6881283 h 6881283"/>
              <a:gd name="connsiteX3" fmla="*/ 5705464 w 8758918"/>
              <a:gd name="connsiteY3" fmla="*/ 0 h 6881283"/>
              <a:gd name="connsiteX4" fmla="*/ 0 w 8758918"/>
              <a:gd name="connsiteY4" fmla="*/ 1511 h 6881283"/>
              <a:gd name="connsiteX0" fmla="*/ 0 w 8758918"/>
              <a:gd name="connsiteY0" fmla="*/ 0 h 6879772"/>
              <a:gd name="connsiteX1" fmla="*/ 816 w 8758918"/>
              <a:gd name="connsiteY1" fmla="*/ 6871063 h 6879772"/>
              <a:gd name="connsiteX2" fmla="*/ 8758918 w 8758918"/>
              <a:gd name="connsiteY2" fmla="*/ 6879772 h 6879772"/>
              <a:gd name="connsiteX3" fmla="*/ 485764 w 8758918"/>
              <a:gd name="connsiteY3" fmla="*/ 11189 h 6879772"/>
              <a:gd name="connsiteX4" fmla="*/ 0 w 8758918"/>
              <a:gd name="connsiteY4" fmla="*/ 0 h 6879772"/>
              <a:gd name="connsiteX0" fmla="*/ 0 w 8758918"/>
              <a:gd name="connsiteY0" fmla="*/ 14211 h 6893983"/>
              <a:gd name="connsiteX1" fmla="*/ 816 w 8758918"/>
              <a:gd name="connsiteY1" fmla="*/ 6885274 h 6893983"/>
              <a:gd name="connsiteX2" fmla="*/ 8758918 w 8758918"/>
              <a:gd name="connsiteY2" fmla="*/ 6893983 h 6893983"/>
              <a:gd name="connsiteX3" fmla="*/ 473064 w 8758918"/>
              <a:gd name="connsiteY3" fmla="*/ 0 h 6893983"/>
              <a:gd name="connsiteX4" fmla="*/ 0 w 8758918"/>
              <a:gd name="connsiteY4" fmla="*/ 14211 h 6893983"/>
              <a:gd name="connsiteX0" fmla="*/ 0 w 7374618"/>
              <a:gd name="connsiteY0" fmla="*/ 14211 h 6893983"/>
              <a:gd name="connsiteX1" fmla="*/ 816 w 7374618"/>
              <a:gd name="connsiteY1" fmla="*/ 6885274 h 6893983"/>
              <a:gd name="connsiteX2" fmla="*/ 7374618 w 7374618"/>
              <a:gd name="connsiteY2" fmla="*/ 6893983 h 6893983"/>
              <a:gd name="connsiteX3" fmla="*/ 473064 w 7374618"/>
              <a:gd name="connsiteY3" fmla="*/ 0 h 6893983"/>
              <a:gd name="connsiteX4" fmla="*/ 0 w 7374618"/>
              <a:gd name="connsiteY4" fmla="*/ 14211 h 689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4618" h="6893983">
                <a:moveTo>
                  <a:pt x="0" y="14211"/>
                </a:moveTo>
                <a:lnTo>
                  <a:pt x="816" y="6885274"/>
                </a:lnTo>
                <a:lnTo>
                  <a:pt x="7374618" y="6893983"/>
                </a:lnTo>
                <a:lnTo>
                  <a:pt x="473064" y="0"/>
                </a:lnTo>
                <a:lnTo>
                  <a:pt x="0" y="14211"/>
                </a:lnTo>
                <a:close/>
              </a:path>
            </a:pathLst>
          </a:custGeom>
          <a:solidFill>
            <a:srgbClr val="E6B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xmlns="" id="{6E5D49DB-F8FB-691B-75E9-5A5CC5E670DE}"/>
              </a:ext>
            </a:extLst>
          </p:cNvPr>
          <p:cNvSpPr/>
          <p:nvPr/>
        </p:nvSpPr>
        <p:spPr>
          <a:xfrm flipH="1">
            <a:off x="-436719" y="3956600"/>
            <a:ext cx="7574938" cy="2923989"/>
          </a:xfrm>
          <a:custGeom>
            <a:avLst/>
            <a:gdLst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296298 w 7672252"/>
              <a:gd name="connsiteY3" fmla="*/ 8709 h 6879772"/>
              <a:gd name="connsiteX4" fmla="*/ 8709 w 7672252"/>
              <a:gd name="connsiteY4" fmla="*/ 0 h 6879772"/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935490 w 7672252"/>
              <a:gd name="connsiteY3" fmla="*/ 17587 h 6879772"/>
              <a:gd name="connsiteX4" fmla="*/ 8709 w 7672252"/>
              <a:gd name="connsiteY4" fmla="*/ 0 h 6879772"/>
              <a:gd name="connsiteX0" fmla="*/ 8709 w 7672252"/>
              <a:gd name="connsiteY0" fmla="*/ 9046 h 6888818"/>
              <a:gd name="connsiteX1" fmla="*/ 0 w 7672252"/>
              <a:gd name="connsiteY1" fmla="*/ 6880109 h 6888818"/>
              <a:gd name="connsiteX2" fmla="*/ 7672252 w 7672252"/>
              <a:gd name="connsiteY2" fmla="*/ 6888818 h 6888818"/>
              <a:gd name="connsiteX3" fmla="*/ 6917735 w 7672252"/>
              <a:gd name="connsiteY3" fmla="*/ 0 h 6888818"/>
              <a:gd name="connsiteX4" fmla="*/ 8709 w 7672252"/>
              <a:gd name="connsiteY4" fmla="*/ 9046 h 6888818"/>
              <a:gd name="connsiteX0" fmla="*/ 8709 w 7672252"/>
              <a:gd name="connsiteY0" fmla="*/ 0 h 6879772"/>
              <a:gd name="connsiteX1" fmla="*/ 0 w 7672252"/>
              <a:gd name="connsiteY1" fmla="*/ 6871063 h 6879772"/>
              <a:gd name="connsiteX2" fmla="*/ 7672252 w 7672252"/>
              <a:gd name="connsiteY2" fmla="*/ 6879772 h 6879772"/>
              <a:gd name="connsiteX3" fmla="*/ 6914323 w 7672252"/>
              <a:gd name="connsiteY3" fmla="*/ 8014 h 6879772"/>
              <a:gd name="connsiteX4" fmla="*/ 8709 w 7672252"/>
              <a:gd name="connsiteY4" fmla="*/ 0 h 6879772"/>
              <a:gd name="connsiteX0" fmla="*/ 8709 w 9967777"/>
              <a:gd name="connsiteY0" fmla="*/ 0 h 6871063"/>
              <a:gd name="connsiteX1" fmla="*/ 0 w 9967777"/>
              <a:gd name="connsiteY1" fmla="*/ 6871063 h 6871063"/>
              <a:gd name="connsiteX2" fmla="*/ 9967777 w 9967777"/>
              <a:gd name="connsiteY2" fmla="*/ 6870247 h 6871063"/>
              <a:gd name="connsiteX3" fmla="*/ 6914323 w 9967777"/>
              <a:gd name="connsiteY3" fmla="*/ 8014 h 6871063"/>
              <a:gd name="connsiteX4" fmla="*/ 8709 w 9967777"/>
              <a:gd name="connsiteY4" fmla="*/ 0 h 6871063"/>
              <a:gd name="connsiteX0" fmla="*/ 8709 w 9967777"/>
              <a:gd name="connsiteY0" fmla="*/ 0 h 6879772"/>
              <a:gd name="connsiteX1" fmla="*/ 0 w 9967777"/>
              <a:gd name="connsiteY1" fmla="*/ 6871063 h 6879772"/>
              <a:gd name="connsiteX2" fmla="*/ 9967777 w 9967777"/>
              <a:gd name="connsiteY2" fmla="*/ 6879772 h 6879772"/>
              <a:gd name="connsiteX3" fmla="*/ 6914323 w 9967777"/>
              <a:gd name="connsiteY3" fmla="*/ 8014 h 6879772"/>
              <a:gd name="connsiteX4" fmla="*/ 8709 w 9967777"/>
              <a:gd name="connsiteY4" fmla="*/ 0 h 6879772"/>
              <a:gd name="connsiteX0" fmla="*/ 8709 w 9967777"/>
              <a:gd name="connsiteY0" fmla="*/ 0 h 6889297"/>
              <a:gd name="connsiteX1" fmla="*/ 0 w 9967777"/>
              <a:gd name="connsiteY1" fmla="*/ 6871063 h 6889297"/>
              <a:gd name="connsiteX2" fmla="*/ 9967777 w 9967777"/>
              <a:gd name="connsiteY2" fmla="*/ 6889297 h 6889297"/>
              <a:gd name="connsiteX3" fmla="*/ 6914323 w 9967777"/>
              <a:gd name="connsiteY3" fmla="*/ 8014 h 6889297"/>
              <a:gd name="connsiteX4" fmla="*/ 8709 w 9967777"/>
              <a:gd name="connsiteY4" fmla="*/ 0 h 6889297"/>
              <a:gd name="connsiteX0" fmla="*/ 523059 w 9967777"/>
              <a:gd name="connsiteY0" fmla="*/ 0 h 6889297"/>
              <a:gd name="connsiteX1" fmla="*/ 0 w 9967777"/>
              <a:gd name="connsiteY1" fmla="*/ 6871063 h 6889297"/>
              <a:gd name="connsiteX2" fmla="*/ 9967777 w 9967777"/>
              <a:gd name="connsiteY2" fmla="*/ 6889297 h 6889297"/>
              <a:gd name="connsiteX3" fmla="*/ 6914323 w 9967777"/>
              <a:gd name="connsiteY3" fmla="*/ 8014 h 6889297"/>
              <a:gd name="connsiteX4" fmla="*/ 523059 w 9967777"/>
              <a:gd name="connsiteY4" fmla="*/ 0 h 6889297"/>
              <a:gd name="connsiteX0" fmla="*/ 0 w 9444718"/>
              <a:gd name="connsiteY0" fmla="*/ 0 h 6899638"/>
              <a:gd name="connsiteX1" fmla="*/ 48441 w 9444718"/>
              <a:gd name="connsiteY1" fmla="*/ 6899638 h 6899638"/>
              <a:gd name="connsiteX2" fmla="*/ 9444718 w 9444718"/>
              <a:gd name="connsiteY2" fmla="*/ 6889297 h 6899638"/>
              <a:gd name="connsiteX3" fmla="*/ 6391264 w 9444718"/>
              <a:gd name="connsiteY3" fmla="*/ 8014 h 6899638"/>
              <a:gd name="connsiteX4" fmla="*/ 0 w 9444718"/>
              <a:gd name="connsiteY4" fmla="*/ 0 h 6899638"/>
              <a:gd name="connsiteX0" fmla="*/ 0 w 9444718"/>
              <a:gd name="connsiteY0" fmla="*/ 0 h 6899638"/>
              <a:gd name="connsiteX1" fmla="*/ 38916 w 9444718"/>
              <a:gd name="connsiteY1" fmla="*/ 6899638 h 6899638"/>
              <a:gd name="connsiteX2" fmla="*/ 9444718 w 9444718"/>
              <a:gd name="connsiteY2" fmla="*/ 6889297 h 6899638"/>
              <a:gd name="connsiteX3" fmla="*/ 6391264 w 9444718"/>
              <a:gd name="connsiteY3" fmla="*/ 8014 h 6899638"/>
              <a:gd name="connsiteX4" fmla="*/ 0 w 9444718"/>
              <a:gd name="connsiteY4" fmla="*/ 0 h 6899638"/>
              <a:gd name="connsiteX0" fmla="*/ 0 w 9444718"/>
              <a:gd name="connsiteY0" fmla="*/ 0 h 6899638"/>
              <a:gd name="connsiteX1" fmla="*/ 816 w 9444718"/>
              <a:gd name="connsiteY1" fmla="*/ 6899638 h 6899638"/>
              <a:gd name="connsiteX2" fmla="*/ 9444718 w 9444718"/>
              <a:gd name="connsiteY2" fmla="*/ 6889297 h 6899638"/>
              <a:gd name="connsiteX3" fmla="*/ 6391264 w 9444718"/>
              <a:gd name="connsiteY3" fmla="*/ 8014 h 6899638"/>
              <a:gd name="connsiteX4" fmla="*/ 0 w 9444718"/>
              <a:gd name="connsiteY4" fmla="*/ 0 h 6899638"/>
              <a:gd name="connsiteX0" fmla="*/ 684984 w 9443902"/>
              <a:gd name="connsiteY0" fmla="*/ 1511 h 6891624"/>
              <a:gd name="connsiteX1" fmla="*/ 0 w 9443902"/>
              <a:gd name="connsiteY1" fmla="*/ 6891624 h 6891624"/>
              <a:gd name="connsiteX2" fmla="*/ 9443902 w 9443902"/>
              <a:gd name="connsiteY2" fmla="*/ 6881283 h 6891624"/>
              <a:gd name="connsiteX3" fmla="*/ 6390448 w 9443902"/>
              <a:gd name="connsiteY3" fmla="*/ 0 h 6891624"/>
              <a:gd name="connsiteX4" fmla="*/ 684984 w 9443902"/>
              <a:gd name="connsiteY4" fmla="*/ 1511 h 6891624"/>
              <a:gd name="connsiteX0" fmla="*/ 0 w 8758918"/>
              <a:gd name="connsiteY0" fmla="*/ 1511 h 6891624"/>
              <a:gd name="connsiteX1" fmla="*/ 816 w 8758918"/>
              <a:gd name="connsiteY1" fmla="*/ 6891624 h 6891624"/>
              <a:gd name="connsiteX2" fmla="*/ 8758918 w 8758918"/>
              <a:gd name="connsiteY2" fmla="*/ 6881283 h 6891624"/>
              <a:gd name="connsiteX3" fmla="*/ 5705464 w 8758918"/>
              <a:gd name="connsiteY3" fmla="*/ 0 h 6891624"/>
              <a:gd name="connsiteX4" fmla="*/ 0 w 8758918"/>
              <a:gd name="connsiteY4" fmla="*/ 1511 h 6891624"/>
              <a:gd name="connsiteX0" fmla="*/ 0 w 8758918"/>
              <a:gd name="connsiteY0" fmla="*/ 1511 h 6901149"/>
              <a:gd name="connsiteX1" fmla="*/ 162741 w 8758918"/>
              <a:gd name="connsiteY1" fmla="*/ 6901149 h 6901149"/>
              <a:gd name="connsiteX2" fmla="*/ 8758918 w 8758918"/>
              <a:gd name="connsiteY2" fmla="*/ 6881283 h 6901149"/>
              <a:gd name="connsiteX3" fmla="*/ 5705464 w 8758918"/>
              <a:gd name="connsiteY3" fmla="*/ 0 h 6901149"/>
              <a:gd name="connsiteX4" fmla="*/ 0 w 8758918"/>
              <a:gd name="connsiteY4" fmla="*/ 1511 h 6901149"/>
              <a:gd name="connsiteX0" fmla="*/ 0 w 8758918"/>
              <a:gd name="connsiteY0" fmla="*/ 1511 h 6881283"/>
              <a:gd name="connsiteX1" fmla="*/ 816 w 8758918"/>
              <a:gd name="connsiteY1" fmla="*/ 6872574 h 6881283"/>
              <a:gd name="connsiteX2" fmla="*/ 8758918 w 8758918"/>
              <a:gd name="connsiteY2" fmla="*/ 6881283 h 6881283"/>
              <a:gd name="connsiteX3" fmla="*/ 5705464 w 8758918"/>
              <a:gd name="connsiteY3" fmla="*/ 0 h 6881283"/>
              <a:gd name="connsiteX4" fmla="*/ 0 w 8758918"/>
              <a:gd name="connsiteY4" fmla="*/ 1511 h 6881283"/>
              <a:gd name="connsiteX0" fmla="*/ 0 w 8758918"/>
              <a:gd name="connsiteY0" fmla="*/ 0 h 6879772"/>
              <a:gd name="connsiteX1" fmla="*/ 816 w 8758918"/>
              <a:gd name="connsiteY1" fmla="*/ 6871063 h 6879772"/>
              <a:gd name="connsiteX2" fmla="*/ 8758918 w 8758918"/>
              <a:gd name="connsiteY2" fmla="*/ 6879772 h 6879772"/>
              <a:gd name="connsiteX3" fmla="*/ 485764 w 8758918"/>
              <a:gd name="connsiteY3" fmla="*/ 11189 h 6879772"/>
              <a:gd name="connsiteX4" fmla="*/ 0 w 8758918"/>
              <a:gd name="connsiteY4" fmla="*/ 0 h 6879772"/>
              <a:gd name="connsiteX0" fmla="*/ 0 w 8758918"/>
              <a:gd name="connsiteY0" fmla="*/ 14211 h 6893983"/>
              <a:gd name="connsiteX1" fmla="*/ 816 w 8758918"/>
              <a:gd name="connsiteY1" fmla="*/ 6885274 h 6893983"/>
              <a:gd name="connsiteX2" fmla="*/ 8758918 w 8758918"/>
              <a:gd name="connsiteY2" fmla="*/ 6893983 h 6893983"/>
              <a:gd name="connsiteX3" fmla="*/ 473064 w 8758918"/>
              <a:gd name="connsiteY3" fmla="*/ 0 h 6893983"/>
              <a:gd name="connsiteX4" fmla="*/ 0 w 8758918"/>
              <a:gd name="connsiteY4" fmla="*/ 14211 h 6893983"/>
              <a:gd name="connsiteX0" fmla="*/ 0 w 7374618"/>
              <a:gd name="connsiteY0" fmla="*/ 14211 h 6893983"/>
              <a:gd name="connsiteX1" fmla="*/ 816 w 7374618"/>
              <a:gd name="connsiteY1" fmla="*/ 6885274 h 6893983"/>
              <a:gd name="connsiteX2" fmla="*/ 7374618 w 7374618"/>
              <a:gd name="connsiteY2" fmla="*/ 6893983 h 6893983"/>
              <a:gd name="connsiteX3" fmla="*/ 473064 w 7374618"/>
              <a:gd name="connsiteY3" fmla="*/ 0 h 6893983"/>
              <a:gd name="connsiteX4" fmla="*/ 0 w 7374618"/>
              <a:gd name="connsiteY4" fmla="*/ 14211 h 6893983"/>
              <a:gd name="connsiteX0" fmla="*/ 0 w 7374618"/>
              <a:gd name="connsiteY0" fmla="*/ 1 h 6879773"/>
              <a:gd name="connsiteX1" fmla="*/ 816 w 7374618"/>
              <a:gd name="connsiteY1" fmla="*/ 6871064 h 6879773"/>
              <a:gd name="connsiteX2" fmla="*/ 7374618 w 7374618"/>
              <a:gd name="connsiteY2" fmla="*/ 6879773 h 6879773"/>
              <a:gd name="connsiteX3" fmla="*/ 7371404 w 7374618"/>
              <a:gd name="connsiteY3" fmla="*/ 5620872 h 6879773"/>
              <a:gd name="connsiteX4" fmla="*/ 0 w 7374618"/>
              <a:gd name="connsiteY4" fmla="*/ 1 h 6879773"/>
              <a:gd name="connsiteX0" fmla="*/ 0 w 7371521"/>
              <a:gd name="connsiteY0" fmla="*/ 1 h 6879773"/>
              <a:gd name="connsiteX1" fmla="*/ 816 w 7371521"/>
              <a:gd name="connsiteY1" fmla="*/ 6871064 h 6879773"/>
              <a:gd name="connsiteX2" fmla="*/ 7366936 w 7371521"/>
              <a:gd name="connsiteY2" fmla="*/ 6879773 h 6879773"/>
              <a:gd name="connsiteX3" fmla="*/ 7371404 w 7371521"/>
              <a:gd name="connsiteY3" fmla="*/ 5620872 h 6879773"/>
              <a:gd name="connsiteX4" fmla="*/ 0 w 7371521"/>
              <a:gd name="connsiteY4" fmla="*/ 1 h 6879773"/>
              <a:gd name="connsiteX0" fmla="*/ 0 w 7371521"/>
              <a:gd name="connsiteY0" fmla="*/ 1 h 6901038"/>
              <a:gd name="connsiteX1" fmla="*/ 816 w 7371521"/>
              <a:gd name="connsiteY1" fmla="*/ 6901038 h 6901038"/>
              <a:gd name="connsiteX2" fmla="*/ 7366936 w 7371521"/>
              <a:gd name="connsiteY2" fmla="*/ 6879773 h 6901038"/>
              <a:gd name="connsiteX3" fmla="*/ 7371404 w 7371521"/>
              <a:gd name="connsiteY3" fmla="*/ 5620872 h 6901038"/>
              <a:gd name="connsiteX4" fmla="*/ 0 w 7371521"/>
              <a:gd name="connsiteY4" fmla="*/ 1 h 6901038"/>
              <a:gd name="connsiteX0" fmla="*/ 0 w 7371521"/>
              <a:gd name="connsiteY0" fmla="*/ 1 h 6901038"/>
              <a:gd name="connsiteX1" fmla="*/ 816 w 7371521"/>
              <a:gd name="connsiteY1" fmla="*/ 6901038 h 6901038"/>
              <a:gd name="connsiteX2" fmla="*/ 7366936 w 7371521"/>
              <a:gd name="connsiteY2" fmla="*/ 6879773 h 6901038"/>
              <a:gd name="connsiteX3" fmla="*/ 7371404 w 7371521"/>
              <a:gd name="connsiteY3" fmla="*/ 5620872 h 6901038"/>
              <a:gd name="connsiteX4" fmla="*/ 0 w 7371521"/>
              <a:gd name="connsiteY4" fmla="*/ 1 h 6901038"/>
              <a:gd name="connsiteX0" fmla="*/ 0 w 7382972"/>
              <a:gd name="connsiteY0" fmla="*/ 1 h 6901038"/>
              <a:gd name="connsiteX1" fmla="*/ 816 w 7382972"/>
              <a:gd name="connsiteY1" fmla="*/ 6901038 h 6901038"/>
              <a:gd name="connsiteX2" fmla="*/ 7366936 w 7382972"/>
              <a:gd name="connsiteY2" fmla="*/ 6879773 h 6901038"/>
              <a:gd name="connsiteX3" fmla="*/ 7382927 w 7382972"/>
              <a:gd name="connsiteY3" fmla="*/ 5620872 h 6901038"/>
              <a:gd name="connsiteX4" fmla="*/ 0 w 7382972"/>
              <a:gd name="connsiteY4" fmla="*/ 1 h 6901038"/>
              <a:gd name="connsiteX0" fmla="*/ 0 w 7383044"/>
              <a:gd name="connsiteY0" fmla="*/ 1 h 6901038"/>
              <a:gd name="connsiteX1" fmla="*/ 816 w 7383044"/>
              <a:gd name="connsiteY1" fmla="*/ 6901038 h 6901038"/>
              <a:gd name="connsiteX2" fmla="*/ 7378459 w 7383044"/>
              <a:gd name="connsiteY2" fmla="*/ 6879773 h 6901038"/>
              <a:gd name="connsiteX3" fmla="*/ 7382927 w 7383044"/>
              <a:gd name="connsiteY3" fmla="*/ 5620872 h 6901038"/>
              <a:gd name="connsiteX4" fmla="*/ 0 w 7383044"/>
              <a:gd name="connsiteY4" fmla="*/ 1 h 6901038"/>
              <a:gd name="connsiteX0" fmla="*/ 0 w 7383044"/>
              <a:gd name="connsiteY0" fmla="*/ 1 h 6901038"/>
              <a:gd name="connsiteX1" fmla="*/ 816 w 7383044"/>
              <a:gd name="connsiteY1" fmla="*/ 6901038 h 6901038"/>
              <a:gd name="connsiteX2" fmla="*/ 7378459 w 7383044"/>
              <a:gd name="connsiteY2" fmla="*/ 6879773 h 6901038"/>
              <a:gd name="connsiteX3" fmla="*/ 7382927 w 7383044"/>
              <a:gd name="connsiteY3" fmla="*/ 5620872 h 6901038"/>
              <a:gd name="connsiteX4" fmla="*/ 0 w 7383044"/>
              <a:gd name="connsiteY4" fmla="*/ 1 h 690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83044" h="6901038">
                <a:moveTo>
                  <a:pt x="0" y="1"/>
                </a:moveTo>
                <a:lnTo>
                  <a:pt x="816" y="6901038"/>
                </a:lnTo>
                <a:lnTo>
                  <a:pt x="7378459" y="6879773"/>
                </a:lnTo>
                <a:cubicBezTo>
                  <a:pt x="7377388" y="6460139"/>
                  <a:pt x="7383998" y="6040506"/>
                  <a:pt x="7382927" y="5620872"/>
                </a:cubicBezTo>
                <a:lnTo>
                  <a:pt x="0" y="1"/>
                </a:lnTo>
                <a:close/>
              </a:path>
            </a:pathLst>
          </a:custGeom>
          <a:solidFill>
            <a:srgbClr val="061E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A9B2C17-6FC8-7393-8908-39873769361A}"/>
              </a:ext>
            </a:extLst>
          </p:cNvPr>
          <p:cNvSpPr txBox="1"/>
          <p:nvPr/>
        </p:nvSpPr>
        <p:spPr>
          <a:xfrm>
            <a:off x="629527" y="5131722"/>
            <a:ext cx="56864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>
                <a:solidFill>
                  <a:schemeClr val="bg1"/>
                </a:solidFill>
                <a:latin typeface="타이포_쌍문동 B" panose="02020803020101020101" pitchFamily="18" charset="-127"/>
                <a:ea typeface="타이포_쌍문동 B" panose="02020803020101020101" pitchFamily="18" charset="-127"/>
              </a:rPr>
              <a:t>SUNDAY</a:t>
            </a:r>
            <a:endParaRPr lang="ko-KR" altLang="en-US" sz="9600" dirty="0">
              <a:solidFill>
                <a:schemeClr val="bg1"/>
              </a:solidFill>
              <a:latin typeface="타이포_쌍문동 B" panose="02020803020101020101" pitchFamily="18" charset="-127"/>
              <a:ea typeface="타이포_쌍문동 B" panose="0202080302010102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9F34BA8-A791-9F38-74B6-DDD565D0C333}"/>
              </a:ext>
            </a:extLst>
          </p:cNvPr>
          <p:cNvSpPr txBox="1"/>
          <p:nvPr/>
        </p:nvSpPr>
        <p:spPr>
          <a:xfrm>
            <a:off x="4389034" y="4903092"/>
            <a:ext cx="1856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>
                <a:solidFill>
                  <a:schemeClr val="bg1"/>
                </a:solidFill>
                <a:latin typeface="타이포_쌍문동 B" panose="02020803020101020101" pitchFamily="18" charset="-127"/>
                <a:ea typeface="타이포_쌍문동 B" panose="02020803020101020101" pitchFamily="18" charset="-127"/>
              </a:rPr>
              <a:t>WITH JAMES</a:t>
            </a:r>
            <a:endParaRPr lang="ko-KR" altLang="en-US" sz="2000" dirty="0">
              <a:solidFill>
                <a:schemeClr val="bg1"/>
              </a:solidFill>
              <a:latin typeface="타이포_쌍문동 B" panose="02020803020101020101" pitchFamily="18" charset="-127"/>
              <a:ea typeface="타이포_쌍문동 B" panose="02020803020101020101" pitchFamily="18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0971DFE6-0BE3-683B-9CB8-3D9787E6F3B4}"/>
              </a:ext>
            </a:extLst>
          </p:cNvPr>
          <p:cNvGrpSpPr/>
          <p:nvPr/>
        </p:nvGrpSpPr>
        <p:grpSpPr>
          <a:xfrm>
            <a:off x="131565" y="193489"/>
            <a:ext cx="2684406" cy="2684406"/>
            <a:chOff x="815878" y="2860770"/>
            <a:chExt cx="2684406" cy="2684406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xmlns="" id="{ED100AC6-A0DE-09DF-1F71-5E51D4630FFF}"/>
                </a:ext>
              </a:extLst>
            </p:cNvPr>
            <p:cNvSpPr/>
            <p:nvPr/>
          </p:nvSpPr>
          <p:spPr>
            <a:xfrm>
              <a:off x="815878" y="2860770"/>
              <a:ext cx="2684406" cy="26844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B3213E-991E-D61B-CD8B-8B1196375CC8}"/>
                </a:ext>
              </a:extLst>
            </p:cNvPr>
            <p:cNvSpPr txBox="1"/>
            <p:nvPr/>
          </p:nvSpPr>
          <p:spPr>
            <a:xfrm>
              <a:off x="1632137" y="3119857"/>
              <a:ext cx="10518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rgbClr val="834FA9"/>
                  </a:solidFill>
                  <a:latin typeface="DSC_GO" panose="02030504000101010101" pitchFamily="18" charset="-127"/>
                  <a:ea typeface="DSC_GO" panose="02030504000101010101" pitchFamily="18" charset="-127"/>
                </a:rPr>
                <a:t>JOIN US</a:t>
              </a:r>
              <a:endParaRPr lang="ko-KR" altLang="en-US" sz="2400" b="1" dirty="0">
                <a:solidFill>
                  <a:srgbClr val="834FA9"/>
                </a:solidFill>
                <a:latin typeface="DSC_GO" panose="02030504000101010101" pitchFamily="18" charset="-127"/>
                <a:ea typeface="DSC_GO" panose="02030504000101010101" pitchFamily="18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ECE9FA1A-E221-0F9E-8D04-1C853B806B11}"/>
                </a:ext>
              </a:extLst>
            </p:cNvPr>
            <p:cNvSpPr txBox="1"/>
            <p:nvPr/>
          </p:nvSpPr>
          <p:spPr>
            <a:xfrm>
              <a:off x="1060206" y="3398315"/>
              <a:ext cx="2058576" cy="1692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400" b="1" spc="-300" dirty="0">
                  <a:gradFill flip="none" rotWithShape="1">
                    <a:gsLst>
                      <a:gs pos="0">
                        <a:srgbClr val="573682"/>
                      </a:gs>
                      <a:gs pos="100000">
                        <a:srgbClr val="050744"/>
                      </a:gs>
                    </a:gsLst>
                    <a:lin ang="2700000" scaled="1"/>
                    <a:tileRect/>
                  </a:gradFill>
                  <a:latin typeface="DSC_GO" panose="02030504000101010101" pitchFamily="18" charset="-127"/>
                  <a:ea typeface="DSC_GO" panose="02030504000101010101" pitchFamily="18" charset="-127"/>
                </a:rPr>
                <a:t>LIVE</a:t>
              </a:r>
              <a:endParaRPr lang="ko-KR" altLang="en-US" sz="10400" b="1" spc="-300" dirty="0">
                <a:gradFill flip="none" rotWithShape="1">
                  <a:gsLst>
                    <a:gs pos="0">
                      <a:srgbClr val="573682"/>
                    </a:gs>
                    <a:gs pos="100000">
                      <a:srgbClr val="050744"/>
                    </a:gs>
                  </a:gsLst>
                  <a:lin ang="2700000" scaled="1"/>
                  <a:tileRect/>
                </a:gradFill>
                <a:latin typeface="DSC_GO" panose="02030504000101010101" pitchFamily="18" charset="-127"/>
                <a:ea typeface="DSC_GO" panose="02030504000101010101" pitchFamily="18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94CF2B12-E6F9-79A7-7777-A181375E5211}"/>
                </a:ext>
              </a:extLst>
            </p:cNvPr>
            <p:cNvSpPr txBox="1"/>
            <p:nvPr/>
          </p:nvSpPr>
          <p:spPr>
            <a:xfrm>
              <a:off x="1325966" y="4903092"/>
              <a:ext cx="16642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en-US" altLang="ko-KR" sz="1600" dirty="0">
                  <a:solidFill>
                    <a:srgbClr val="010643"/>
                  </a:solidFill>
                  <a:latin typeface="DSC_GO" panose="02030504000101010101" pitchFamily="18" charset="-127"/>
                  <a:ea typeface="DSC_GO" panose="02030504000101010101" pitchFamily="18" charset="-127"/>
                </a:rPr>
                <a:t>SUNDAY JUNE 27TH</a:t>
              </a:r>
              <a:endParaRPr lang="ko-KR" altLang="en-US" sz="1600" dirty="0">
                <a:solidFill>
                  <a:srgbClr val="010643"/>
                </a:solidFill>
                <a:latin typeface="DSC_GO" panose="02030504000101010101" pitchFamily="18" charset="-127"/>
                <a:ea typeface="DSC_GO" panose="02030504000101010101" pitchFamily="18" charset="-127"/>
              </a:endParaRPr>
            </a:p>
          </p:txBody>
        </p:sp>
      </p:grp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5341538" y="0"/>
            <a:ext cx="5333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361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개체 33">
            <a:extLst>
              <a:ext uri="{FF2B5EF4-FFF2-40B4-BE49-F238E27FC236}">
                <a16:creationId xmlns:a16="http://schemas.microsoft.com/office/drawing/2014/main" xmlns="" id="{A4A7D57B-46A9-4D55-B82D-D197F1244D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275" y="114111"/>
          <a:ext cx="6657975" cy="6654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Image" r:id="rId3" imgW="25396560" imgH="25396560" progId="Photoshop.Image.24">
                  <p:embed/>
                </p:oleObj>
              </mc:Choice>
              <mc:Fallback>
                <p:oleObj name="Image" r:id="rId3" imgW="25396560" imgH="25396560" progId="Photoshop.Image.24">
                  <p:embed/>
                  <p:pic>
                    <p:nvPicPr>
                      <p:cNvPr id="34" name="개체 33">
                        <a:extLst>
                          <a:ext uri="{FF2B5EF4-FFF2-40B4-BE49-F238E27FC236}">
                            <a16:creationId xmlns:a16="http://schemas.microsoft.com/office/drawing/2014/main" xmlns="" id="{A4A7D57B-46A9-4D55-B82D-D197F1244D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275" y="114111"/>
                        <a:ext cx="6657975" cy="6654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xmlns="" id="{4BCAFABE-2EC9-4ADF-B208-6876860121C6}"/>
              </a:ext>
            </a:extLst>
          </p:cNvPr>
          <p:cNvSpPr/>
          <p:nvPr/>
        </p:nvSpPr>
        <p:spPr>
          <a:xfrm>
            <a:off x="2050914" y="4036941"/>
            <a:ext cx="3146697" cy="717313"/>
          </a:xfrm>
          <a:prstGeom prst="roundRect">
            <a:avLst/>
          </a:prstGeom>
          <a:solidFill>
            <a:srgbClr val="104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0CB1B7-113F-4FF5-A55D-BD5AFE64CE92}"/>
              </a:ext>
            </a:extLst>
          </p:cNvPr>
          <p:cNvSpPr txBox="1"/>
          <p:nvPr/>
        </p:nvSpPr>
        <p:spPr>
          <a:xfrm>
            <a:off x="1402340" y="2077573"/>
            <a:ext cx="444384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0">
                <a:solidFill>
                  <a:srgbClr val="163B68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영어</a:t>
            </a:r>
            <a:r>
              <a:rPr lang="en-US" altLang="ko-KR" sz="6000">
                <a:solidFill>
                  <a:srgbClr val="163B68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12</a:t>
            </a:r>
            <a:r>
              <a:rPr lang="ko-KR" altLang="en-US" sz="6000">
                <a:solidFill>
                  <a:srgbClr val="163B68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개월</a:t>
            </a:r>
          </a:p>
          <a:p>
            <a:pPr algn="ctr"/>
            <a:r>
              <a:rPr lang="en-US" altLang="ko-KR" sz="6000">
                <a:solidFill>
                  <a:srgbClr val="163B68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1</a:t>
            </a:r>
            <a:r>
              <a:rPr lang="ko-KR" altLang="en-US" sz="6000">
                <a:solidFill>
                  <a:srgbClr val="163B68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분 만에 암기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8677ED-ACE7-4865-9DAE-E8FF9F35F177}"/>
              </a:ext>
            </a:extLst>
          </p:cNvPr>
          <p:cNvSpPr txBox="1"/>
          <p:nvPr/>
        </p:nvSpPr>
        <p:spPr>
          <a:xfrm>
            <a:off x="2307234" y="4164765"/>
            <a:ext cx="2634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>
                <a:solidFill>
                  <a:schemeClr val="bg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절대 </a:t>
            </a:r>
            <a:r>
              <a:rPr lang="ko-KR" altLang="en-US" sz="2400" err="1">
                <a:solidFill>
                  <a:schemeClr val="bg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안잊어버려요</a:t>
            </a:r>
            <a:endParaRPr lang="ko-KR" altLang="en-US" sz="2400">
              <a:solidFill>
                <a:schemeClr val="bg1"/>
              </a:solidFill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3FA9B81-6072-4711-AE7C-B06369513676}"/>
              </a:ext>
            </a:extLst>
          </p:cNvPr>
          <p:cNvSpPr txBox="1"/>
          <p:nvPr/>
        </p:nvSpPr>
        <p:spPr>
          <a:xfrm>
            <a:off x="2722413" y="1592453"/>
            <a:ext cx="1803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err="1">
                <a:solidFill>
                  <a:srgbClr val="FF00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부름하리의</a:t>
            </a:r>
            <a:endParaRPr lang="ko-KR" altLang="en-US" sz="2800">
              <a:solidFill>
                <a:srgbClr val="FF0000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0D229E9-905D-45AF-A6E5-ADB06B51CD85}"/>
              </a:ext>
            </a:extLst>
          </p:cNvPr>
          <p:cNvSpPr txBox="1"/>
          <p:nvPr/>
        </p:nvSpPr>
        <p:spPr>
          <a:xfrm>
            <a:off x="7179883" y="820928"/>
            <a:ext cx="3166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210</a:t>
            </a:r>
            <a:r>
              <a:rPr lang="ko-KR" altLang="en-US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연애시대 </a:t>
            </a:r>
            <a:r>
              <a:rPr lang="en-US" altLang="ko-KR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light</a:t>
            </a:r>
            <a:endParaRPr lang="ko-KR" altLang="en-US" sz="2800" b="1"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895D1E78-4A6E-4A2A-947A-51F650A68C0E}"/>
              </a:ext>
            </a:extLst>
          </p:cNvPr>
          <p:cNvSpPr txBox="1"/>
          <p:nvPr/>
        </p:nvSpPr>
        <p:spPr>
          <a:xfrm>
            <a:off x="7179883" y="1363853"/>
            <a:ext cx="304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210</a:t>
            </a:r>
            <a:r>
              <a:rPr lang="ko-KR" altLang="en-US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연애시대 </a:t>
            </a:r>
            <a:r>
              <a:rPr lang="en-US" altLang="ko-KR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Bold</a:t>
            </a:r>
            <a:endParaRPr lang="ko-KR" altLang="en-US" sz="2800" b="1"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D7D84DFA-7052-43D5-8061-BE1262C89DD1}"/>
              </a:ext>
            </a:extLst>
          </p:cNvPr>
          <p:cNvSpPr txBox="1"/>
          <p:nvPr/>
        </p:nvSpPr>
        <p:spPr>
          <a:xfrm>
            <a:off x="7166258" y="1868678"/>
            <a:ext cx="4208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err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에스코어드림</a:t>
            </a:r>
            <a:r>
              <a:rPr lang="ko-KR" altLang="en-US" sz="2800" b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</a:t>
            </a:r>
            <a:r>
              <a:rPr lang="en-US" altLang="ko-KR" sz="2800" b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5 Medium</a:t>
            </a:r>
            <a:endParaRPr lang="ko-KR" altLang="en-US" sz="2800" b="1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9D8CB13-F089-45FA-A900-E4EB7AA23111}"/>
              </a:ext>
            </a:extLst>
          </p:cNvPr>
          <p:cNvSpPr txBox="1"/>
          <p:nvPr/>
        </p:nvSpPr>
        <p:spPr>
          <a:xfrm>
            <a:off x="7179883" y="296398"/>
            <a:ext cx="716342" cy="400110"/>
          </a:xfrm>
          <a:prstGeom prst="rect">
            <a:avLst/>
          </a:prstGeom>
          <a:solidFill>
            <a:srgbClr val="104579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>
                <a:solidFill>
                  <a:schemeClr val="bg1"/>
                </a:solidFill>
                <a:latin typeface="+mj-ea"/>
                <a:ea typeface="+mj-ea"/>
              </a:rPr>
              <a:t>폰트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14E98C-8676-EF3C-DF4B-3485F3534E19}"/>
              </a:ext>
            </a:extLst>
          </p:cNvPr>
          <p:cNvSpPr txBox="1"/>
          <p:nvPr/>
        </p:nvSpPr>
        <p:spPr>
          <a:xfrm>
            <a:off x="5495278" y="6501374"/>
            <a:ext cx="1457972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100" b="0" i="0" strike="noStrike">
                <a:solidFill>
                  <a:srgbClr val="0000FF"/>
                </a:solidFill>
                <a:effectLst/>
                <a:highlight>
                  <a:srgbClr val="FFFF00"/>
                </a:highlight>
                <a:latin typeface="Proxima Nova"/>
              </a:rPr>
              <a:t>Designed by </a:t>
            </a:r>
            <a:r>
              <a:rPr lang="en-US" altLang="ko-KR" sz="1100" b="0" i="0" strike="noStrike" err="1">
                <a:solidFill>
                  <a:srgbClr val="0000FF"/>
                </a:solidFill>
                <a:effectLst/>
                <a:highlight>
                  <a:srgbClr val="FFFF00"/>
                </a:highlight>
                <a:latin typeface="Proxima Nova"/>
              </a:rPr>
              <a:t>Freepik</a:t>
            </a:r>
            <a:endParaRPr lang="ko-KR" altLang="en-US" sz="1100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05411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>
            <a:extLst>
              <a:ext uri="{FF2B5EF4-FFF2-40B4-BE49-F238E27FC236}">
                <a16:creationId xmlns:a16="http://schemas.microsoft.com/office/drawing/2014/main" xmlns="" id="{AA6088D9-B2D7-0896-8117-FCBB2C3E1A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275" y="114111"/>
          <a:ext cx="6657975" cy="66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Image" r:id="rId3" imgW="25396560" imgH="25396560" progId="Photoshop.Image.24">
                  <p:embed/>
                </p:oleObj>
              </mc:Choice>
              <mc:Fallback>
                <p:oleObj name="Image" r:id="rId3" imgW="25396560" imgH="25396560" progId="Photoshop.Image.24">
                  <p:embed/>
                  <p:pic>
                    <p:nvPicPr>
                      <p:cNvPr id="8" name="개체 7">
                        <a:extLst>
                          <a:ext uri="{FF2B5EF4-FFF2-40B4-BE49-F238E27FC236}">
                            <a16:creationId xmlns:a16="http://schemas.microsoft.com/office/drawing/2014/main" xmlns="" id="{AA6088D9-B2D7-0896-8117-FCBB2C3E1A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275" y="114111"/>
                        <a:ext cx="6657975" cy="665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0CB1B7-113F-4FF5-A55D-BD5AFE64CE92}"/>
              </a:ext>
            </a:extLst>
          </p:cNvPr>
          <p:cNvSpPr txBox="1"/>
          <p:nvPr/>
        </p:nvSpPr>
        <p:spPr>
          <a:xfrm>
            <a:off x="1628366" y="2077573"/>
            <a:ext cx="3991797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600">
                <a:solidFill>
                  <a:schemeClr val="bg1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읽은책오래</a:t>
            </a:r>
            <a:endParaRPr lang="ko-KR" altLang="en-US" sz="6600">
              <a:solidFill>
                <a:schemeClr val="bg1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  <a:p>
            <a:pPr algn="ctr"/>
            <a:r>
              <a:rPr lang="ko-KR" altLang="en-US" sz="820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한끗</a:t>
            </a:r>
            <a:r>
              <a:rPr lang="ko-KR" altLang="en-US" sz="8200">
                <a:solidFill>
                  <a:schemeClr val="bg1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차이</a:t>
            </a:r>
            <a:endParaRPr lang="en-US" altLang="ko-KR" sz="8200">
              <a:solidFill>
                <a:schemeClr val="bg1"/>
              </a:solidFill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3FA9B81-6072-4711-AE7C-B06369513676}"/>
              </a:ext>
            </a:extLst>
          </p:cNvPr>
          <p:cNvSpPr txBox="1"/>
          <p:nvPr/>
        </p:nvSpPr>
        <p:spPr>
          <a:xfrm>
            <a:off x="2493986" y="1514072"/>
            <a:ext cx="2260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600" err="1">
                <a:solidFill>
                  <a:srgbClr val="041A2F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부름하리의</a:t>
            </a:r>
            <a:endParaRPr lang="ko-KR" altLang="en-US" sz="3600">
              <a:solidFill>
                <a:srgbClr val="041A2F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0D229E9-905D-45AF-A6E5-ADB06B51CD85}"/>
              </a:ext>
            </a:extLst>
          </p:cNvPr>
          <p:cNvSpPr txBox="1"/>
          <p:nvPr/>
        </p:nvSpPr>
        <p:spPr>
          <a:xfrm>
            <a:off x="7179883" y="820928"/>
            <a:ext cx="3166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210</a:t>
            </a:r>
            <a:r>
              <a:rPr lang="ko-KR" altLang="en-US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연애시대 </a:t>
            </a:r>
            <a:r>
              <a:rPr lang="en-US" altLang="ko-KR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light</a:t>
            </a:r>
            <a:endParaRPr lang="ko-KR" altLang="en-US" sz="2800" b="1"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895D1E78-4A6E-4A2A-947A-51F650A68C0E}"/>
              </a:ext>
            </a:extLst>
          </p:cNvPr>
          <p:cNvSpPr txBox="1"/>
          <p:nvPr/>
        </p:nvSpPr>
        <p:spPr>
          <a:xfrm>
            <a:off x="7179883" y="1363853"/>
            <a:ext cx="304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210</a:t>
            </a:r>
            <a:r>
              <a:rPr lang="ko-KR" altLang="en-US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연애시대 </a:t>
            </a:r>
            <a:r>
              <a:rPr lang="en-US" altLang="ko-KR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Bold</a:t>
            </a:r>
            <a:endParaRPr lang="ko-KR" altLang="en-US" sz="2800" b="1"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9D8CB13-F089-45FA-A900-E4EB7AA23111}"/>
              </a:ext>
            </a:extLst>
          </p:cNvPr>
          <p:cNvSpPr txBox="1"/>
          <p:nvPr/>
        </p:nvSpPr>
        <p:spPr>
          <a:xfrm>
            <a:off x="7179883" y="296398"/>
            <a:ext cx="716342" cy="400110"/>
          </a:xfrm>
          <a:prstGeom prst="rect">
            <a:avLst/>
          </a:prstGeom>
          <a:solidFill>
            <a:srgbClr val="104579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>
                <a:solidFill>
                  <a:schemeClr val="bg1"/>
                </a:solidFill>
                <a:latin typeface="+mj-ea"/>
                <a:ea typeface="+mj-ea"/>
              </a:rPr>
              <a:t>폰트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48ADD3-0877-C200-43CB-BD50C52883CE}"/>
              </a:ext>
            </a:extLst>
          </p:cNvPr>
          <p:cNvSpPr txBox="1"/>
          <p:nvPr/>
        </p:nvSpPr>
        <p:spPr>
          <a:xfrm>
            <a:off x="5495278" y="6501374"/>
            <a:ext cx="1457972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100" b="0" i="0" strike="noStrike">
                <a:solidFill>
                  <a:srgbClr val="0000FF"/>
                </a:solidFill>
                <a:effectLst/>
                <a:highlight>
                  <a:srgbClr val="FFFF00"/>
                </a:highlight>
                <a:latin typeface="Proxima Nova"/>
              </a:rPr>
              <a:t>Designed by </a:t>
            </a:r>
            <a:r>
              <a:rPr lang="en-US" altLang="ko-KR" sz="1100" b="0" i="0" strike="noStrike" err="1">
                <a:solidFill>
                  <a:srgbClr val="0000FF"/>
                </a:solidFill>
                <a:effectLst/>
                <a:highlight>
                  <a:srgbClr val="FFFF00"/>
                </a:highlight>
                <a:latin typeface="Proxima Nova"/>
              </a:rPr>
              <a:t>Freepik</a:t>
            </a:r>
            <a:endParaRPr lang="ko-KR" altLang="en-US" sz="1100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D6213B3-DBA9-F6AC-4950-02C3670E56E9}"/>
              </a:ext>
            </a:extLst>
          </p:cNvPr>
          <p:cNvSpPr txBox="1"/>
          <p:nvPr/>
        </p:nvSpPr>
        <p:spPr>
          <a:xfrm>
            <a:off x="2398161" y="4176119"/>
            <a:ext cx="24122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00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방법</a:t>
            </a:r>
          </a:p>
        </p:txBody>
      </p:sp>
    </p:spTree>
    <p:extLst>
      <p:ext uri="{BB962C8B-B14F-4D97-AF65-F5344CB8AC3E}">
        <p14:creationId xmlns:p14="http://schemas.microsoft.com/office/powerpoint/2010/main" val="1869345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xmlns="" id="{D3FA18A8-C642-F5EC-A47A-CF2FD786A4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275" y="114111"/>
          <a:ext cx="6657975" cy="66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Image" r:id="rId3" imgW="25396560" imgH="25396560" progId="Photoshop.Image.24">
                  <p:embed/>
                </p:oleObj>
              </mc:Choice>
              <mc:Fallback>
                <p:oleObj name="Image" r:id="rId3" imgW="25396560" imgH="25396560" progId="Photoshop.Image.24">
                  <p:embed/>
                  <p:pic>
                    <p:nvPicPr>
                      <p:cNvPr id="2" name="개체 1">
                        <a:extLst>
                          <a:ext uri="{FF2B5EF4-FFF2-40B4-BE49-F238E27FC236}">
                            <a16:creationId xmlns:a16="http://schemas.microsoft.com/office/drawing/2014/main" xmlns="" id="{D3FA18A8-C642-F5EC-A47A-CF2FD786A4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275" y="114111"/>
                        <a:ext cx="6657975" cy="665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0CB1B7-113F-4FF5-A55D-BD5AFE64CE92}"/>
              </a:ext>
            </a:extLst>
          </p:cNvPr>
          <p:cNvSpPr txBox="1"/>
          <p:nvPr/>
        </p:nvSpPr>
        <p:spPr>
          <a:xfrm>
            <a:off x="1661225" y="3024811"/>
            <a:ext cx="392607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smtClean="0">
                <a:solidFill>
                  <a:schemeClr val="bg1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지수업챌린지</a:t>
            </a:r>
            <a:endParaRPr lang="en-US" altLang="ko-KR" sz="5400" smtClean="0">
              <a:solidFill>
                <a:schemeClr val="bg1"/>
              </a:solidFill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  <a:p>
            <a:pPr algn="ctr"/>
            <a:r>
              <a:rPr lang="ko-KR" altLang="en-US" sz="6000" smtClean="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특강</a:t>
            </a:r>
            <a:endParaRPr lang="en-US" altLang="ko-KR" sz="6000" smtClean="0">
              <a:solidFill>
                <a:schemeClr val="bg1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  <a:p>
            <a:pPr algn="ctr"/>
            <a:r>
              <a:rPr lang="en-US" altLang="ko-KR" sz="3200" smtClean="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9/7</a:t>
            </a:r>
            <a:r>
              <a:rPr lang="ko-KR" altLang="en-US" sz="3200" smtClean="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저녁 </a:t>
            </a:r>
            <a:r>
              <a:rPr lang="en-US" altLang="ko-KR" sz="3200" smtClean="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9</a:t>
            </a:r>
            <a:r>
              <a:rPr lang="ko-KR" altLang="en-US" sz="3200" smtClean="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시</a:t>
            </a:r>
            <a:r>
              <a:rPr lang="en-US" altLang="ko-KR" sz="3200" smtClean="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30</a:t>
            </a:r>
            <a:r>
              <a:rPr lang="ko-KR" altLang="en-US" sz="3200" smtClean="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분</a:t>
            </a:r>
            <a:endParaRPr lang="en-US" altLang="ko-KR" sz="3200">
              <a:solidFill>
                <a:schemeClr val="bg1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3FA9B81-6072-4711-AE7C-B06369513676}"/>
              </a:ext>
            </a:extLst>
          </p:cNvPr>
          <p:cNvSpPr txBox="1"/>
          <p:nvPr/>
        </p:nvSpPr>
        <p:spPr>
          <a:xfrm>
            <a:off x="1806299" y="2255370"/>
            <a:ext cx="3635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600" smtClean="0">
                <a:solidFill>
                  <a:srgbClr val="FFFF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블로그 </a:t>
            </a:r>
            <a:r>
              <a:rPr lang="en-US" altLang="ko-KR" sz="3600" smtClean="0">
                <a:solidFill>
                  <a:srgbClr val="FFFF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2</a:t>
            </a:r>
            <a:r>
              <a:rPr lang="ko-KR" altLang="en-US" sz="3600" smtClean="0">
                <a:solidFill>
                  <a:srgbClr val="FFFF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기생 모집</a:t>
            </a:r>
            <a:endParaRPr lang="ko-KR" altLang="en-US" sz="3600">
              <a:solidFill>
                <a:srgbClr val="FFFF00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0D229E9-905D-45AF-A6E5-ADB06B51CD85}"/>
              </a:ext>
            </a:extLst>
          </p:cNvPr>
          <p:cNvSpPr txBox="1"/>
          <p:nvPr/>
        </p:nvSpPr>
        <p:spPr>
          <a:xfrm>
            <a:off x="7179883" y="820928"/>
            <a:ext cx="3166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210</a:t>
            </a:r>
            <a:r>
              <a:rPr lang="ko-KR" altLang="en-US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연애시대 </a:t>
            </a:r>
            <a:r>
              <a:rPr lang="en-US" altLang="ko-KR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light</a:t>
            </a:r>
            <a:endParaRPr lang="ko-KR" altLang="en-US" sz="2800" b="1"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895D1E78-4A6E-4A2A-947A-51F650A68C0E}"/>
              </a:ext>
            </a:extLst>
          </p:cNvPr>
          <p:cNvSpPr txBox="1"/>
          <p:nvPr/>
        </p:nvSpPr>
        <p:spPr>
          <a:xfrm>
            <a:off x="7179883" y="1363853"/>
            <a:ext cx="304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210</a:t>
            </a:r>
            <a:r>
              <a:rPr lang="ko-KR" altLang="en-US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연애시대 </a:t>
            </a:r>
            <a:r>
              <a:rPr lang="en-US" altLang="ko-KR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Bold</a:t>
            </a:r>
            <a:endParaRPr lang="ko-KR" altLang="en-US" sz="2800" b="1"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9D8CB13-F089-45FA-A900-E4EB7AA23111}"/>
              </a:ext>
            </a:extLst>
          </p:cNvPr>
          <p:cNvSpPr txBox="1"/>
          <p:nvPr/>
        </p:nvSpPr>
        <p:spPr>
          <a:xfrm>
            <a:off x="7179883" y="296398"/>
            <a:ext cx="716342" cy="400110"/>
          </a:xfrm>
          <a:prstGeom prst="rect">
            <a:avLst/>
          </a:prstGeom>
          <a:solidFill>
            <a:srgbClr val="104579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>
                <a:solidFill>
                  <a:schemeClr val="bg1"/>
                </a:solidFill>
                <a:latin typeface="+mj-ea"/>
                <a:ea typeface="+mj-ea"/>
              </a:rPr>
              <a:t>폰트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48ADD3-0877-C200-43CB-BD50C52883CE}"/>
              </a:ext>
            </a:extLst>
          </p:cNvPr>
          <p:cNvSpPr txBox="1"/>
          <p:nvPr/>
        </p:nvSpPr>
        <p:spPr>
          <a:xfrm>
            <a:off x="5495278" y="6501374"/>
            <a:ext cx="1457972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100" b="0" i="0" strike="noStrike">
                <a:solidFill>
                  <a:srgbClr val="0000FF"/>
                </a:solidFill>
                <a:effectLst/>
                <a:highlight>
                  <a:srgbClr val="FFFF00"/>
                </a:highlight>
                <a:latin typeface="Proxima Nova"/>
              </a:rPr>
              <a:t>Designed by </a:t>
            </a:r>
            <a:r>
              <a:rPr lang="en-US" altLang="ko-KR" sz="1100" b="0" i="0" strike="noStrike" err="1">
                <a:solidFill>
                  <a:srgbClr val="0000FF"/>
                </a:solidFill>
                <a:effectLst/>
                <a:highlight>
                  <a:srgbClr val="FFFF00"/>
                </a:highlight>
                <a:latin typeface="Proxima Nova"/>
              </a:rPr>
              <a:t>Freepik</a:t>
            </a:r>
            <a:endParaRPr lang="ko-KR" altLang="en-US" sz="1100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41942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개체 2">
            <a:extLst>
              <a:ext uri="{FF2B5EF4-FFF2-40B4-BE49-F238E27FC236}">
                <a16:creationId xmlns:a16="http://schemas.microsoft.com/office/drawing/2014/main" xmlns="" id="{144E379E-4CD7-72D6-7BF7-3889A03D43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275" y="108909"/>
          <a:ext cx="6657975" cy="66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Image" r:id="rId3" imgW="25396560" imgH="25396560" progId="Photoshop.Image.24">
                  <p:embed/>
                </p:oleObj>
              </mc:Choice>
              <mc:Fallback>
                <p:oleObj name="Image" r:id="rId3" imgW="25396560" imgH="25396560" progId="Photoshop.Image.24">
                  <p:embed/>
                  <p:pic>
                    <p:nvPicPr>
                      <p:cNvPr id="3" name="개체 2">
                        <a:extLst>
                          <a:ext uri="{FF2B5EF4-FFF2-40B4-BE49-F238E27FC236}">
                            <a16:creationId xmlns:a16="http://schemas.microsoft.com/office/drawing/2014/main" xmlns="" id="{144E379E-4CD7-72D6-7BF7-3889A03D43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275" y="108909"/>
                        <a:ext cx="6657975" cy="665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0CB1B7-113F-4FF5-A55D-BD5AFE64CE92}"/>
              </a:ext>
            </a:extLst>
          </p:cNvPr>
          <p:cNvSpPr txBox="1"/>
          <p:nvPr/>
        </p:nvSpPr>
        <p:spPr>
          <a:xfrm>
            <a:off x="746713" y="2227924"/>
            <a:ext cx="5755101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200">
                <a:solidFill>
                  <a:schemeClr val="bg1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상사의입장</a:t>
            </a:r>
            <a:endParaRPr lang="en-US" altLang="ko-KR" sz="7200">
              <a:solidFill>
                <a:schemeClr val="bg1"/>
              </a:solidFill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  <a:p>
            <a:pPr algn="ctr"/>
            <a:r>
              <a:rPr lang="ko-KR" altLang="en-US" sz="720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파악</a:t>
            </a:r>
            <a:r>
              <a:rPr lang="en-US" altLang="ko-KR" sz="720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5</a:t>
            </a:r>
            <a:r>
              <a:rPr lang="ko-KR" altLang="en-US" sz="7200">
                <a:solidFill>
                  <a:schemeClr val="bg1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가지방법</a:t>
            </a:r>
            <a:endParaRPr lang="en-US" altLang="ko-KR" sz="7200">
              <a:solidFill>
                <a:schemeClr val="bg1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  <a:p>
            <a:pPr algn="ctr"/>
            <a:r>
              <a:rPr lang="en-US" altLang="ko-KR" sz="4000">
                <a:solidFill>
                  <a:schemeClr val="bg1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&amp;</a:t>
            </a:r>
            <a:r>
              <a:rPr lang="ko-KR" altLang="en-US" sz="4000">
                <a:solidFill>
                  <a:schemeClr val="bg1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입체적상황파악</a:t>
            </a:r>
            <a:endParaRPr lang="en-US" altLang="ko-KR" sz="4000">
              <a:solidFill>
                <a:schemeClr val="bg1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3FA9B81-6072-4711-AE7C-B06369513676}"/>
              </a:ext>
            </a:extLst>
          </p:cNvPr>
          <p:cNvSpPr txBox="1"/>
          <p:nvPr/>
        </p:nvSpPr>
        <p:spPr>
          <a:xfrm>
            <a:off x="1973016" y="1458483"/>
            <a:ext cx="33025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>
                <a:solidFill>
                  <a:srgbClr val="FFFF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보고서작성</a:t>
            </a:r>
            <a:endParaRPr lang="ko-KR" altLang="en-US" sz="5400">
              <a:solidFill>
                <a:srgbClr val="FFFF00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0D229E9-905D-45AF-A6E5-ADB06B51CD85}"/>
              </a:ext>
            </a:extLst>
          </p:cNvPr>
          <p:cNvSpPr txBox="1"/>
          <p:nvPr/>
        </p:nvSpPr>
        <p:spPr>
          <a:xfrm>
            <a:off x="7179883" y="820928"/>
            <a:ext cx="3166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210</a:t>
            </a:r>
            <a:r>
              <a:rPr lang="ko-KR" altLang="en-US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연애시대 </a:t>
            </a:r>
            <a:r>
              <a:rPr lang="en-US" altLang="ko-KR" sz="2800" b="1"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light</a:t>
            </a:r>
            <a:endParaRPr lang="ko-KR" altLang="en-US" sz="2800" b="1"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895D1E78-4A6E-4A2A-947A-51F650A68C0E}"/>
              </a:ext>
            </a:extLst>
          </p:cNvPr>
          <p:cNvSpPr txBox="1"/>
          <p:nvPr/>
        </p:nvSpPr>
        <p:spPr>
          <a:xfrm>
            <a:off x="7179883" y="1363853"/>
            <a:ext cx="304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210</a:t>
            </a:r>
            <a:r>
              <a:rPr lang="ko-KR" altLang="en-US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연애시대 </a:t>
            </a:r>
            <a:r>
              <a:rPr lang="en-US" altLang="ko-KR" sz="2800" b="1"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Bold</a:t>
            </a:r>
            <a:endParaRPr lang="ko-KR" altLang="en-US" sz="2800" b="1"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9D8CB13-F089-45FA-A900-E4EB7AA23111}"/>
              </a:ext>
            </a:extLst>
          </p:cNvPr>
          <p:cNvSpPr txBox="1"/>
          <p:nvPr/>
        </p:nvSpPr>
        <p:spPr>
          <a:xfrm>
            <a:off x="7179883" y="296398"/>
            <a:ext cx="716342" cy="400110"/>
          </a:xfrm>
          <a:prstGeom prst="rect">
            <a:avLst/>
          </a:prstGeom>
          <a:solidFill>
            <a:srgbClr val="104579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>
                <a:solidFill>
                  <a:schemeClr val="bg1"/>
                </a:solidFill>
                <a:latin typeface="+mj-ea"/>
                <a:ea typeface="+mj-ea"/>
              </a:rPr>
              <a:t>폰트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48ADD3-0877-C200-43CB-BD50C52883CE}"/>
              </a:ext>
            </a:extLst>
          </p:cNvPr>
          <p:cNvSpPr txBox="1"/>
          <p:nvPr/>
        </p:nvSpPr>
        <p:spPr>
          <a:xfrm>
            <a:off x="5495278" y="6501374"/>
            <a:ext cx="1457972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100" b="0" i="0" strike="noStrike">
                <a:solidFill>
                  <a:srgbClr val="0000FF"/>
                </a:solidFill>
                <a:effectLst/>
                <a:highlight>
                  <a:srgbClr val="FFFF00"/>
                </a:highlight>
                <a:latin typeface="Proxima Nova"/>
              </a:rPr>
              <a:t>Designed by </a:t>
            </a:r>
            <a:r>
              <a:rPr lang="en-US" altLang="ko-KR" sz="1100" b="0" i="0" strike="noStrike" err="1">
                <a:solidFill>
                  <a:srgbClr val="0000FF"/>
                </a:solidFill>
                <a:effectLst/>
                <a:highlight>
                  <a:srgbClr val="FFFF00"/>
                </a:highlight>
                <a:latin typeface="Proxima Nova"/>
              </a:rPr>
              <a:t>Freepik</a:t>
            </a:r>
            <a:endParaRPr lang="ko-KR" altLang="en-US" sz="1100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37836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석박힌머리장식, 액세서리, 자기이(가) 표시된 사진&#10;&#10;자동 생성된 설명">
            <a:extLst>
              <a:ext uri="{FF2B5EF4-FFF2-40B4-BE49-F238E27FC236}">
                <a16:creationId xmlns="" xmlns:a16="http://schemas.microsoft.com/office/drawing/2014/main" id="{910BCE8D-AFB7-B5EA-A798-767C1C2EBF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108909"/>
            <a:ext cx="6657975" cy="6657975"/>
          </a:xfrm>
          <a:prstGeom prst="rect">
            <a:avLst/>
          </a:prstGeom>
          <a:ln w="76200">
            <a:solidFill>
              <a:srgbClr val="163B6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0CB1B7-113F-4FF5-A55D-BD5AFE64CE92}"/>
              </a:ext>
            </a:extLst>
          </p:cNvPr>
          <p:cNvSpPr txBox="1"/>
          <p:nvPr/>
        </p:nvSpPr>
        <p:spPr>
          <a:xfrm>
            <a:off x="2146936" y="2529615"/>
            <a:ext cx="295465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0" dirty="0">
                <a:solidFill>
                  <a:srgbClr val="000000">
                    <a:lumMod val="95000"/>
                    <a:lumOff val="5000"/>
                  </a:srgbClr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사기꾼</a:t>
            </a:r>
            <a:endParaRPr lang="en-US" altLang="ko-KR" sz="6000" dirty="0">
              <a:solidFill>
                <a:srgbClr val="000000">
                  <a:lumMod val="95000"/>
                  <a:lumOff val="5000"/>
                </a:srgbClr>
              </a:solidFill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  <a:p>
            <a:pPr algn="ctr"/>
            <a:r>
              <a:rPr lang="ko-KR" altLang="en-US" sz="6000" dirty="0">
                <a:solidFill>
                  <a:srgbClr val="000000">
                    <a:lumMod val="95000"/>
                    <a:lumOff val="5000"/>
                  </a:srgbClr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구별하는</a:t>
            </a:r>
            <a:endParaRPr lang="en-US" altLang="ko-KR" sz="6000" dirty="0">
              <a:solidFill>
                <a:srgbClr val="000000">
                  <a:lumMod val="95000"/>
                  <a:lumOff val="5000"/>
                </a:srgbClr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  <a:p>
            <a:pPr algn="ctr"/>
            <a:r>
              <a:rPr lang="ko-KR" altLang="en-US" sz="6000" dirty="0">
                <a:solidFill>
                  <a:srgbClr val="000000">
                    <a:lumMod val="95000"/>
                    <a:lumOff val="5000"/>
                  </a:srgbClr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방법</a:t>
            </a:r>
            <a:endParaRPr lang="en-US" altLang="ko-KR" sz="6000" dirty="0">
              <a:solidFill>
                <a:srgbClr val="000000">
                  <a:lumMod val="95000"/>
                  <a:lumOff val="5000"/>
                </a:srgbClr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E3FA9B81-6072-4711-AE7C-B06369513676}"/>
              </a:ext>
            </a:extLst>
          </p:cNvPr>
          <p:cNvSpPr txBox="1"/>
          <p:nvPr/>
        </p:nvSpPr>
        <p:spPr>
          <a:xfrm>
            <a:off x="2608599" y="1821729"/>
            <a:ext cx="20313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 err="1">
                <a:solidFill>
                  <a:srgbClr val="000000">
                    <a:lumMod val="95000"/>
                    <a:lumOff val="5000"/>
                  </a:srgbClr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내주변에</a:t>
            </a:r>
            <a:endParaRPr lang="ko-KR" altLang="en-US" sz="4000" dirty="0">
              <a:solidFill>
                <a:srgbClr val="000000">
                  <a:lumMod val="95000"/>
                  <a:lumOff val="5000"/>
                </a:srgbClr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F0D229E9-905D-45AF-A6E5-ADB06B51CD85}"/>
              </a:ext>
            </a:extLst>
          </p:cNvPr>
          <p:cNvSpPr txBox="1"/>
          <p:nvPr/>
        </p:nvSpPr>
        <p:spPr>
          <a:xfrm>
            <a:off x="7179883" y="820928"/>
            <a:ext cx="3166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solidFill>
                  <a:srgbClr val="0000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210</a:t>
            </a:r>
            <a:r>
              <a:rPr lang="ko-KR" altLang="en-US" sz="2800" b="1">
                <a:solidFill>
                  <a:srgbClr val="0000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연애시대 </a:t>
            </a:r>
            <a:r>
              <a:rPr lang="en-US" altLang="ko-KR" sz="2800" b="1">
                <a:solidFill>
                  <a:srgbClr val="0000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light</a:t>
            </a:r>
            <a:endParaRPr lang="ko-KR" altLang="en-US" sz="2800" b="1">
              <a:solidFill>
                <a:srgbClr val="000000"/>
              </a:solidFill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895D1E78-4A6E-4A2A-947A-51F650A68C0E}"/>
              </a:ext>
            </a:extLst>
          </p:cNvPr>
          <p:cNvSpPr txBox="1"/>
          <p:nvPr/>
        </p:nvSpPr>
        <p:spPr>
          <a:xfrm>
            <a:off x="7179883" y="1363853"/>
            <a:ext cx="304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solidFill>
                  <a:srgbClr val="000000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210</a:t>
            </a:r>
            <a:r>
              <a:rPr lang="ko-KR" altLang="en-US" sz="2800" b="1">
                <a:solidFill>
                  <a:srgbClr val="000000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연애시대 </a:t>
            </a:r>
            <a:r>
              <a:rPr lang="en-US" altLang="ko-KR" sz="2800" b="1">
                <a:solidFill>
                  <a:srgbClr val="000000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Bold</a:t>
            </a:r>
            <a:endParaRPr lang="ko-KR" altLang="en-US" sz="2800" b="1">
              <a:solidFill>
                <a:srgbClr val="000000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C9D8CB13-F089-45FA-A900-E4EB7AA23111}"/>
              </a:ext>
            </a:extLst>
          </p:cNvPr>
          <p:cNvSpPr txBox="1"/>
          <p:nvPr/>
        </p:nvSpPr>
        <p:spPr>
          <a:xfrm>
            <a:off x="7179883" y="296398"/>
            <a:ext cx="716342" cy="400110"/>
          </a:xfrm>
          <a:prstGeom prst="rect">
            <a:avLst/>
          </a:prstGeom>
          <a:solidFill>
            <a:srgbClr val="104579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>
                <a:solidFill>
                  <a:srgbClr val="FFFFFF"/>
                </a:solidFill>
              </a:rPr>
              <a:t>폰트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548ADD3-0877-C200-43CB-BD50C52883CE}"/>
              </a:ext>
            </a:extLst>
          </p:cNvPr>
          <p:cNvSpPr txBox="1"/>
          <p:nvPr/>
        </p:nvSpPr>
        <p:spPr>
          <a:xfrm>
            <a:off x="5355771" y="6501374"/>
            <a:ext cx="1597479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100" dirty="0">
                <a:solidFill>
                  <a:srgbClr val="0000FF"/>
                </a:solidFill>
                <a:highlight>
                  <a:srgbClr val="FFFF00"/>
                </a:highlight>
                <a:latin typeface="Proxima Nova"/>
              </a:rPr>
              <a:t>Designed by </a:t>
            </a:r>
            <a:r>
              <a:rPr lang="en-US" altLang="ko-KR" sz="1100" dirty="0" err="1">
                <a:solidFill>
                  <a:srgbClr val="0000FF"/>
                </a:solidFill>
                <a:highlight>
                  <a:srgbClr val="FFFF00"/>
                </a:highlight>
                <a:latin typeface="Proxima Nova"/>
              </a:rPr>
              <a:t>Freepik</a:t>
            </a:r>
            <a:endParaRPr lang="ko-KR" altLang="en-US" sz="1100" dirty="0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63933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="" xmlns:a16="http://schemas.microsoft.com/office/drawing/2014/main" id="{88448C9D-6B5D-61EF-80E9-6D420732C24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0" y="0"/>
          <a:ext cx="6858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Image" r:id="rId3" imgW="5483160" imgH="5483160" progId="Photoshop.Image.24">
                  <p:embed/>
                </p:oleObj>
              </mc:Choice>
              <mc:Fallback>
                <p:oleObj name="Image" r:id="rId3" imgW="5483160" imgH="5483160" progId="Photoshop.Image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6858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0CB1B7-113F-4FF5-A55D-BD5AFE64CE92}"/>
              </a:ext>
            </a:extLst>
          </p:cNvPr>
          <p:cNvSpPr txBox="1"/>
          <p:nvPr/>
        </p:nvSpPr>
        <p:spPr>
          <a:xfrm>
            <a:off x="2062777" y="3308780"/>
            <a:ext cx="31229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>
                <a:solidFill>
                  <a:srgbClr val="000000">
                    <a:lumMod val="95000"/>
                    <a:lumOff val="5000"/>
                  </a:srgbClr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PPT</a:t>
            </a:r>
            <a:r>
              <a:rPr lang="ko-KR" altLang="en-US" sz="4800">
                <a:solidFill>
                  <a:srgbClr val="000000">
                    <a:lumMod val="95000"/>
                    <a:lumOff val="5000"/>
                  </a:srgbClr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블로그</a:t>
            </a:r>
            <a:endParaRPr lang="en-US" altLang="ko-KR" sz="4800">
              <a:solidFill>
                <a:srgbClr val="000000">
                  <a:lumMod val="95000"/>
                  <a:lumOff val="5000"/>
                </a:srgbClr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  <a:p>
            <a:pPr algn="ctr"/>
            <a:r>
              <a:rPr lang="ko-KR" altLang="en-US" sz="4800">
                <a:solidFill>
                  <a:srgbClr val="000000">
                    <a:lumMod val="95000"/>
                    <a:lumOff val="5000"/>
                  </a:srgbClr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썸네일</a:t>
            </a:r>
            <a:endParaRPr lang="en-US" altLang="ko-KR" sz="4800">
              <a:solidFill>
                <a:srgbClr val="000000">
                  <a:lumMod val="95000"/>
                  <a:lumOff val="5000"/>
                </a:srgbClr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E3FA9B81-6072-4711-AE7C-B06369513676}"/>
              </a:ext>
            </a:extLst>
          </p:cNvPr>
          <p:cNvSpPr txBox="1"/>
          <p:nvPr/>
        </p:nvSpPr>
        <p:spPr>
          <a:xfrm>
            <a:off x="2610203" y="2782669"/>
            <a:ext cx="20281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>
                <a:solidFill>
                  <a:srgbClr val="000000">
                    <a:lumMod val="95000"/>
                    <a:lumOff val="5000"/>
                  </a:srgbClr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부름하리의</a:t>
            </a:r>
            <a:endParaRPr lang="ko-KR" altLang="en-US" sz="3200">
              <a:solidFill>
                <a:srgbClr val="000000">
                  <a:lumMod val="95000"/>
                  <a:lumOff val="5000"/>
                </a:srgbClr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F0D229E9-905D-45AF-A6E5-ADB06B51CD85}"/>
              </a:ext>
            </a:extLst>
          </p:cNvPr>
          <p:cNvSpPr txBox="1"/>
          <p:nvPr/>
        </p:nvSpPr>
        <p:spPr>
          <a:xfrm>
            <a:off x="7179883" y="820928"/>
            <a:ext cx="3166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solidFill>
                  <a:srgbClr val="0000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210</a:t>
            </a:r>
            <a:r>
              <a:rPr lang="ko-KR" altLang="en-US" sz="2800" b="1">
                <a:solidFill>
                  <a:srgbClr val="0000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연애시대 </a:t>
            </a:r>
            <a:r>
              <a:rPr lang="en-US" altLang="ko-KR" sz="2800" b="1">
                <a:solidFill>
                  <a:srgbClr val="000000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light</a:t>
            </a:r>
            <a:endParaRPr lang="ko-KR" altLang="en-US" sz="2800" b="1">
              <a:solidFill>
                <a:srgbClr val="000000"/>
              </a:solidFill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895D1E78-4A6E-4A2A-947A-51F650A68C0E}"/>
              </a:ext>
            </a:extLst>
          </p:cNvPr>
          <p:cNvSpPr txBox="1"/>
          <p:nvPr/>
        </p:nvSpPr>
        <p:spPr>
          <a:xfrm>
            <a:off x="7179883" y="1363853"/>
            <a:ext cx="304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>
                <a:solidFill>
                  <a:srgbClr val="000000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210</a:t>
            </a:r>
            <a:r>
              <a:rPr lang="ko-KR" altLang="en-US" sz="2800" b="1">
                <a:solidFill>
                  <a:srgbClr val="000000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연애시대 </a:t>
            </a:r>
            <a:r>
              <a:rPr lang="en-US" altLang="ko-KR" sz="2800" b="1">
                <a:solidFill>
                  <a:srgbClr val="000000"/>
                </a:solidFill>
                <a:latin typeface="210 연애시대OTF Bold" panose="02020503020101020101" pitchFamily="18" charset="-127"/>
                <a:ea typeface="210 연애시대OTF Bold" panose="02020503020101020101" pitchFamily="18" charset="-127"/>
              </a:rPr>
              <a:t>Bold</a:t>
            </a:r>
            <a:endParaRPr lang="ko-KR" altLang="en-US" sz="2800" b="1">
              <a:solidFill>
                <a:srgbClr val="000000"/>
              </a:solidFill>
              <a:latin typeface="210 연애시대OTF Bold" panose="02020503020101020101" pitchFamily="18" charset="-127"/>
              <a:ea typeface="210 연애시대OTF Bold" panose="02020503020101020101" pitchFamily="18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C9D8CB13-F089-45FA-A900-E4EB7AA23111}"/>
              </a:ext>
            </a:extLst>
          </p:cNvPr>
          <p:cNvSpPr txBox="1"/>
          <p:nvPr/>
        </p:nvSpPr>
        <p:spPr>
          <a:xfrm>
            <a:off x="7179883" y="296398"/>
            <a:ext cx="716342" cy="400110"/>
          </a:xfrm>
          <a:prstGeom prst="rect">
            <a:avLst/>
          </a:prstGeom>
          <a:solidFill>
            <a:srgbClr val="104579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>
                <a:solidFill>
                  <a:srgbClr val="FFFFFF"/>
                </a:solidFill>
              </a:rPr>
              <a:t>폰트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548ADD3-0877-C200-43CB-BD50C52883CE}"/>
              </a:ext>
            </a:extLst>
          </p:cNvPr>
          <p:cNvSpPr txBox="1"/>
          <p:nvPr/>
        </p:nvSpPr>
        <p:spPr>
          <a:xfrm>
            <a:off x="5185748" y="6596390"/>
            <a:ext cx="1672252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100">
                <a:solidFill>
                  <a:srgbClr val="0000FF"/>
                </a:solidFill>
                <a:highlight>
                  <a:srgbClr val="FFFF00"/>
                </a:highlight>
                <a:latin typeface="Proxima Nova"/>
              </a:rPr>
              <a:t>Designed by </a:t>
            </a:r>
            <a:r>
              <a:rPr lang="en-US" altLang="ko-KR" sz="1100" err="1">
                <a:solidFill>
                  <a:srgbClr val="0000FF"/>
                </a:solidFill>
                <a:highlight>
                  <a:srgbClr val="FFFF00"/>
                </a:highlight>
                <a:latin typeface="Proxima Nova"/>
              </a:rPr>
              <a:t>Freepik</a:t>
            </a:r>
            <a:endParaRPr lang="ko-KR" altLang="en-US" sz="1100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58772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개체 1">
            <a:extLst>
              <a:ext uri="{FF2B5EF4-FFF2-40B4-BE49-F238E27FC236}">
                <a16:creationId xmlns="" xmlns:a16="http://schemas.microsoft.com/office/drawing/2014/main" id="{ACE597EF-B007-4557-8A35-5B3F2F088FD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0" y="0"/>
          <a:ext cx="6858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Image" r:id="rId3" imgW="10348920" imgH="10348920" progId="Photoshop.Image.24">
                  <p:embed/>
                </p:oleObj>
              </mc:Choice>
              <mc:Fallback>
                <p:oleObj name="Image" r:id="rId3" imgW="10348920" imgH="10348920" progId="Photoshop.Image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6858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ED30467-BBBF-5D01-710F-15A57010B5BA}"/>
              </a:ext>
            </a:extLst>
          </p:cNvPr>
          <p:cNvSpPr txBox="1"/>
          <p:nvPr/>
        </p:nvSpPr>
        <p:spPr>
          <a:xfrm>
            <a:off x="2089530" y="2551837"/>
            <a:ext cx="267894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b="0" i="0" dirty="0" smtClean="0">
                <a:solidFill>
                  <a:srgbClr val="921E3D"/>
                </a:solidFill>
                <a:effectLst/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제주</a:t>
            </a:r>
            <a:endParaRPr lang="en-US" altLang="ko-KR" sz="5400" b="0" i="0" dirty="0">
              <a:solidFill>
                <a:srgbClr val="921E3D"/>
              </a:solidFill>
              <a:effectLst/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  <a:p>
            <a:pPr algn="ctr"/>
            <a:r>
              <a:rPr lang="ko-KR" altLang="en-US" sz="5400" dirty="0" err="1">
                <a:solidFill>
                  <a:srgbClr val="921E3D"/>
                </a:solidFill>
                <a:latin typeface="210 연애시대OTF Regular" panose="02020503020101020101" pitchFamily="18" charset="-127"/>
                <a:ea typeface="210 연애시대OTF Regular" panose="02020503020101020101" pitchFamily="18" charset="-127"/>
              </a:rPr>
              <a:t>테마파크</a:t>
            </a:r>
            <a:endParaRPr lang="ko-KR" altLang="en-US" sz="5400" dirty="0">
              <a:solidFill>
                <a:srgbClr val="921E3D"/>
              </a:solidFill>
              <a:latin typeface="210 연애시대OTF Regular" panose="02020503020101020101" pitchFamily="18" charset="-127"/>
              <a:ea typeface="210 연애시대OTF Regular" panose="02020503020101020101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502EB47-9B53-062C-2A40-05EC73347B40}"/>
              </a:ext>
            </a:extLst>
          </p:cNvPr>
          <p:cNvSpPr txBox="1"/>
          <p:nvPr/>
        </p:nvSpPr>
        <p:spPr>
          <a:xfrm>
            <a:off x="2531959" y="2169966"/>
            <a:ext cx="1794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0" i="0">
                <a:solidFill>
                  <a:srgbClr val="374151"/>
                </a:solidFill>
                <a:effectLst/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JEJU THEME PARK</a:t>
            </a:r>
            <a:endParaRPr lang="ko-KR" altLang="en-US" sz="1200">
              <a:solidFill>
                <a:srgbClr val="921E3D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56E25A9-6FF9-9D25-9718-AF8CF3EC8837}"/>
              </a:ext>
            </a:extLst>
          </p:cNvPr>
          <p:cNvSpPr txBox="1"/>
          <p:nvPr/>
        </p:nvSpPr>
        <p:spPr>
          <a:xfrm>
            <a:off x="2340404" y="4252373"/>
            <a:ext cx="2177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0" i="0">
                <a:solidFill>
                  <a:srgbClr val="374151"/>
                </a:solidFill>
                <a:effectLst/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MAY3, 2023 l 5:10AM</a:t>
            </a:r>
          </a:p>
          <a:p>
            <a:pPr algn="ctr"/>
            <a:r>
              <a:rPr lang="en-US" altLang="ko-KR" sz="1400">
                <a:solidFill>
                  <a:srgbClr val="37415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WELCOME</a:t>
            </a:r>
            <a:endParaRPr lang="ko-KR" altLang="en-US" sz="1400">
              <a:solidFill>
                <a:srgbClr val="921E3D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0438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DCFB07D9-6E71-8621-3636-348B90862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164" y="-1447236"/>
            <a:ext cx="6981825" cy="9172464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="" xmlns:a16="http://schemas.microsoft.com/office/drawing/2014/main" id="{5F11484E-ABD9-B3A4-07E8-9FDE0BA1AD98}"/>
              </a:ext>
            </a:extLst>
          </p:cNvPr>
          <p:cNvSpPr/>
          <p:nvPr/>
        </p:nvSpPr>
        <p:spPr>
          <a:xfrm>
            <a:off x="613571" y="2571750"/>
            <a:ext cx="5644354" cy="1714500"/>
          </a:xfrm>
          <a:prstGeom prst="roundRect">
            <a:avLst>
              <a:gd name="adj" fmla="val 4607"/>
            </a:avLst>
          </a:prstGeom>
          <a:solidFill>
            <a:srgbClr val="203864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ED30467-BBBF-5D01-710F-15A57010B5BA}"/>
              </a:ext>
            </a:extLst>
          </p:cNvPr>
          <p:cNvSpPr txBox="1"/>
          <p:nvPr/>
        </p:nvSpPr>
        <p:spPr>
          <a:xfrm>
            <a:off x="1472710" y="2949621"/>
            <a:ext cx="3926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b="0" i="0">
                <a:solidFill>
                  <a:srgbClr val="D8B86A"/>
                </a:solidFill>
                <a:effectLst/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제주</a:t>
            </a:r>
            <a:r>
              <a:rPr lang="ko-KR" altLang="en-US" sz="5400">
                <a:solidFill>
                  <a:srgbClr val="D8B86A"/>
                </a:solidFill>
                <a:latin typeface="210 연애시대OTF Regular" panose="02020503020101020101" pitchFamily="18" charset="-127"/>
                <a:ea typeface="210 연애시대OTF Regular" panose="02020503020101020101" pitchFamily="18" charset="-127"/>
              </a:rPr>
              <a:t>테마파크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502EB47-9B53-062C-2A40-05EC73347B40}"/>
              </a:ext>
            </a:extLst>
          </p:cNvPr>
          <p:cNvSpPr txBox="1"/>
          <p:nvPr/>
        </p:nvSpPr>
        <p:spPr>
          <a:xfrm>
            <a:off x="2265060" y="2201636"/>
            <a:ext cx="2327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0" i="0">
                <a:solidFill>
                  <a:schemeClr val="bg1"/>
                </a:solidFill>
                <a:effectLst/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JEJU THEME PARK</a:t>
            </a:r>
            <a:endParaRPr lang="ko-KR" altLang="en-US" sz="16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56E25A9-6FF9-9D25-9718-AF8CF3EC8837}"/>
              </a:ext>
            </a:extLst>
          </p:cNvPr>
          <p:cNvSpPr txBox="1"/>
          <p:nvPr/>
        </p:nvSpPr>
        <p:spPr>
          <a:xfrm>
            <a:off x="1006873" y="3835927"/>
            <a:ext cx="48577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0" i="0">
                <a:solidFill>
                  <a:schemeClr val="bg1"/>
                </a:solidFill>
                <a:effectLst/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MAY3, 2023 l 5:10AM </a:t>
            </a:r>
            <a:r>
              <a:rPr lang="en-US" altLang="ko-KR" sz="110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WELCOME</a:t>
            </a:r>
            <a:endParaRPr lang="ko-KR" altLang="en-US" sz="1100">
              <a:solidFill>
                <a:schemeClr val="bg1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5895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="" xmlns:a16="http://schemas.microsoft.com/office/drawing/2014/main" id="{AA6982D5-B07C-2AB9-7CB0-65B53F51CC5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19351" y="0"/>
          <a:ext cx="6877351" cy="6877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Image" r:id="rId3" imgW="10348920" imgH="10348920" progId="Photoshop.Image.24">
                  <p:embed/>
                </p:oleObj>
              </mc:Choice>
              <mc:Fallback>
                <p:oleObj name="Image" r:id="rId3" imgW="10348920" imgH="10348920" progId="Photoshop.Image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9351" y="0"/>
                        <a:ext cx="6877351" cy="6877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ED30467-BBBF-5D01-710F-15A57010B5BA}"/>
              </a:ext>
            </a:extLst>
          </p:cNvPr>
          <p:cNvSpPr txBox="1"/>
          <p:nvPr/>
        </p:nvSpPr>
        <p:spPr>
          <a:xfrm>
            <a:off x="2020588" y="2141526"/>
            <a:ext cx="26789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 err="1">
                <a:solidFill>
                  <a:srgbClr val="B38778"/>
                </a:solidFill>
                <a:latin typeface="210 연애시대OTF Light" panose="02020503020101020101" pitchFamily="18" charset="-127"/>
                <a:ea typeface="210 연애시대OTF Light" panose="02020503020101020101" pitchFamily="18" charset="-127"/>
              </a:rPr>
              <a:t>테마파크</a:t>
            </a:r>
            <a:endParaRPr lang="ko-KR" altLang="en-US" sz="5400" dirty="0">
              <a:solidFill>
                <a:srgbClr val="B38778"/>
              </a:solidFill>
              <a:latin typeface="210 연애시대OTF Light" panose="02020503020101020101" pitchFamily="18" charset="-127"/>
              <a:ea typeface="210 연애시대OTF Light" panose="02020503020101020101" pitchFamily="18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56E25A9-6FF9-9D25-9718-AF8CF3EC8837}"/>
              </a:ext>
            </a:extLst>
          </p:cNvPr>
          <p:cNvSpPr txBox="1"/>
          <p:nvPr/>
        </p:nvSpPr>
        <p:spPr>
          <a:xfrm>
            <a:off x="1006873" y="3835927"/>
            <a:ext cx="48577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0" i="0">
                <a:solidFill>
                  <a:schemeClr val="bg1"/>
                </a:solidFill>
                <a:effectLst/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MAY3, 2023 l 5:10AM </a:t>
            </a:r>
            <a:r>
              <a:rPr lang="en-US" altLang="ko-KR" sz="110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WELCOME</a:t>
            </a:r>
            <a:endParaRPr lang="ko-KR" altLang="en-US" sz="1100">
              <a:solidFill>
                <a:schemeClr val="bg1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="" xmlns:a16="http://schemas.microsoft.com/office/drawing/2014/main" id="{FC74A156-A6DD-295F-A51B-52E8B715662C}"/>
              </a:ext>
            </a:extLst>
          </p:cNvPr>
          <p:cNvCxnSpPr>
            <a:cxnSpLocks/>
          </p:cNvCxnSpPr>
          <p:nvPr/>
        </p:nvCxnSpPr>
        <p:spPr>
          <a:xfrm>
            <a:off x="1716995" y="3215572"/>
            <a:ext cx="3286125" cy="0"/>
          </a:xfrm>
          <a:prstGeom prst="line">
            <a:avLst/>
          </a:prstGeom>
          <a:ln w="28575">
            <a:solidFill>
              <a:srgbClr val="B387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CC75134-0E26-6A70-7660-48D07480431A}"/>
              </a:ext>
            </a:extLst>
          </p:cNvPr>
          <p:cNvSpPr txBox="1"/>
          <p:nvPr/>
        </p:nvSpPr>
        <p:spPr>
          <a:xfrm>
            <a:off x="1397020" y="3504358"/>
            <a:ext cx="39260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 err="1">
                <a:solidFill>
                  <a:srgbClr val="B38778"/>
                </a:solidFill>
                <a:latin typeface="210 연애시대OTF Regular" panose="02020503020101020101" pitchFamily="18" charset="-127"/>
                <a:ea typeface="210 연애시대OTF Regular" panose="02020503020101020101" pitchFamily="18" charset="-127"/>
              </a:rPr>
              <a:t>제주로오세요</a:t>
            </a:r>
            <a:endParaRPr lang="ko-KR" altLang="en-US" sz="5400" dirty="0">
              <a:solidFill>
                <a:srgbClr val="B38778"/>
              </a:solidFill>
              <a:latin typeface="210 연애시대OTF Regular" panose="02020503020101020101" pitchFamily="18" charset="-127"/>
              <a:ea typeface="210 연애시대OTF Regular" panose="0202050302010102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049C42A-89E4-AD21-BC40-521BE85EB671}"/>
              </a:ext>
            </a:extLst>
          </p:cNvPr>
          <p:cNvSpPr txBox="1"/>
          <p:nvPr/>
        </p:nvSpPr>
        <p:spPr>
          <a:xfrm>
            <a:off x="2196117" y="4439474"/>
            <a:ext cx="232788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0" i="0" dirty="0">
                <a:solidFill>
                  <a:srgbClr val="B38778"/>
                </a:solidFill>
                <a:effectLst/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JEJU THEME PARK</a:t>
            </a:r>
            <a:endParaRPr lang="ko-KR" altLang="en-US" sz="1600" dirty="0">
              <a:solidFill>
                <a:srgbClr val="B38778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3658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무료 경관-자연, 경치, 고요한 광경의 무료 스톡 사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02516" y="-1237993"/>
            <a:ext cx="11602344" cy="870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5EF1BD68-23B4-4CE2-2F34-5FD9F952BD1C}"/>
              </a:ext>
            </a:extLst>
          </p:cNvPr>
          <p:cNvSpPr/>
          <p:nvPr/>
        </p:nvSpPr>
        <p:spPr>
          <a:xfrm rot="21084639">
            <a:off x="2822051" y="1095374"/>
            <a:ext cx="5226786" cy="46577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A7C00F47-C916-9C26-FEB9-6F1CD4D848E5}"/>
              </a:ext>
            </a:extLst>
          </p:cNvPr>
          <p:cNvSpPr/>
          <p:nvPr/>
        </p:nvSpPr>
        <p:spPr>
          <a:xfrm>
            <a:off x="-1320800" y="0"/>
            <a:ext cx="1313261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19BC67A5-355B-066B-04A1-134807B0EC80}"/>
              </a:ext>
            </a:extLst>
          </p:cNvPr>
          <p:cNvSpPr/>
          <p:nvPr/>
        </p:nvSpPr>
        <p:spPr>
          <a:xfrm>
            <a:off x="-1320800" y="-707923"/>
            <a:ext cx="9361714" cy="7079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54866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4" name="Picture 6" descr="무료 경관-자연, 경치, 고요한 광경의 무료 스톡 사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8776">
            <a:off x="2932779" y="1229730"/>
            <a:ext cx="5411390" cy="353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21DAB560-1E37-6424-0EFE-B11AA1D3FF2E}"/>
              </a:ext>
            </a:extLst>
          </p:cNvPr>
          <p:cNvSpPr/>
          <p:nvPr/>
        </p:nvSpPr>
        <p:spPr>
          <a:xfrm>
            <a:off x="6858000" y="0"/>
            <a:ext cx="1190452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E739D95-96C3-2DA2-D5D7-F9AD3041B339}"/>
              </a:ext>
            </a:extLst>
          </p:cNvPr>
          <p:cNvSpPr txBox="1"/>
          <p:nvPr/>
        </p:nvSpPr>
        <p:spPr>
          <a:xfrm rot="21077305">
            <a:off x="3572202" y="5117442"/>
            <a:ext cx="2789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GET THE FULL List</a:t>
            </a:r>
            <a:endParaRPr lang="ko-KR" altLang="en-US" sz="2000"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0045909-7730-48F1-F38C-E7D518052E10}"/>
              </a:ext>
            </a:extLst>
          </p:cNvPr>
          <p:cNvSpPr txBox="1"/>
          <p:nvPr/>
        </p:nvSpPr>
        <p:spPr>
          <a:xfrm>
            <a:off x="229850" y="1967878"/>
            <a:ext cx="5061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rgbClr val="FFFF00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가족과 함께 가면 좋은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34C0DD1-CC98-19F3-33A3-BF6FF3E3E886}"/>
              </a:ext>
            </a:extLst>
          </p:cNvPr>
          <p:cNvSpPr txBox="1"/>
          <p:nvPr/>
        </p:nvSpPr>
        <p:spPr>
          <a:xfrm>
            <a:off x="229850" y="2551019"/>
            <a:ext cx="4379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>
                <a:solidFill>
                  <a:srgbClr val="FFFF00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제주 테마파크</a:t>
            </a:r>
          </a:p>
        </p:txBody>
      </p:sp>
    </p:spTree>
    <p:extLst>
      <p:ext uri="{BB962C8B-B14F-4D97-AF65-F5344CB8AC3E}">
        <p14:creationId xmlns:p14="http://schemas.microsoft.com/office/powerpoint/2010/main" val="168731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E95FC4CB-54F2-6E06-28F2-37B581451A21}"/>
              </a:ext>
            </a:extLst>
          </p:cNvPr>
          <p:cNvSpPr/>
          <p:nvPr/>
        </p:nvSpPr>
        <p:spPr>
          <a:xfrm>
            <a:off x="-93264" y="-76200"/>
            <a:ext cx="7075089" cy="7078576"/>
          </a:xfrm>
          <a:prstGeom prst="rect">
            <a:avLst/>
          </a:prstGeom>
          <a:solidFill>
            <a:srgbClr val="E3D0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EF1BD68-23B4-4CE2-2F34-5FD9F952BD1C}"/>
              </a:ext>
            </a:extLst>
          </p:cNvPr>
          <p:cNvSpPr/>
          <p:nvPr/>
        </p:nvSpPr>
        <p:spPr>
          <a:xfrm rot="21084639">
            <a:off x="2822051" y="1095374"/>
            <a:ext cx="5226786" cy="46577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905DBF0A-8E06-B79D-64A1-587F2E025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71761">
            <a:off x="2985000" y="1232282"/>
            <a:ext cx="5024690" cy="334845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E739D95-96C3-2DA2-D5D7-F9AD3041B339}"/>
              </a:ext>
            </a:extLst>
          </p:cNvPr>
          <p:cNvSpPr txBox="1"/>
          <p:nvPr/>
        </p:nvSpPr>
        <p:spPr>
          <a:xfrm rot="21077305">
            <a:off x="3572202" y="5117442"/>
            <a:ext cx="2789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GET THE FULL List</a:t>
            </a:r>
            <a:endParaRPr lang="ko-KR" altLang="en-US" sz="2000"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0045909-7730-48F1-F38C-E7D518052E10}"/>
              </a:ext>
            </a:extLst>
          </p:cNvPr>
          <p:cNvSpPr txBox="1"/>
          <p:nvPr/>
        </p:nvSpPr>
        <p:spPr>
          <a:xfrm>
            <a:off x="229850" y="2559132"/>
            <a:ext cx="4570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>
                <a:solidFill>
                  <a:srgbClr val="232323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가족과 함께 가면 좋은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34C0DD1-CC98-19F3-33A3-BF6FF3E3E886}"/>
              </a:ext>
            </a:extLst>
          </p:cNvPr>
          <p:cNvSpPr txBox="1"/>
          <p:nvPr/>
        </p:nvSpPr>
        <p:spPr>
          <a:xfrm>
            <a:off x="229850" y="3273507"/>
            <a:ext cx="3906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>
                <a:solidFill>
                  <a:srgbClr val="232323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제주 테마파크</a:t>
            </a:r>
          </a:p>
        </p:txBody>
      </p:sp>
    </p:spTree>
    <p:extLst>
      <p:ext uri="{BB962C8B-B14F-4D97-AF65-F5344CB8AC3E}">
        <p14:creationId xmlns:p14="http://schemas.microsoft.com/office/powerpoint/2010/main" val="454658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="" xmlns:a16="http://schemas.microsoft.com/office/drawing/2014/main" id="{73FC5DD7-3373-3959-5658-3551785F8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5224" y="-101033"/>
            <a:ext cx="10586138" cy="706006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="" xmlns:a16="http://schemas.microsoft.com/office/drawing/2014/main" id="{AE93DAFD-0AC9-2796-4FE8-770BA1BC7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5438" y="-838982"/>
            <a:ext cx="6316236" cy="773739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34C0DD1-CC98-19F3-33A3-BF6FF3E3E886}"/>
              </a:ext>
            </a:extLst>
          </p:cNvPr>
          <p:cNvSpPr txBox="1"/>
          <p:nvPr/>
        </p:nvSpPr>
        <p:spPr>
          <a:xfrm rot="16200000">
            <a:off x="1536818" y="3086526"/>
            <a:ext cx="6502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ACCESSORIZING</a:t>
            </a:r>
            <a:endParaRPr lang="ko-KR" altLang="en-US" sz="4800" dirty="0">
              <a:solidFill>
                <a:schemeClr val="bg1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7177B0B5-304A-D574-FE81-3D8792E36667}"/>
              </a:ext>
            </a:extLst>
          </p:cNvPr>
          <p:cNvSpPr/>
          <p:nvPr/>
        </p:nvSpPr>
        <p:spPr>
          <a:xfrm>
            <a:off x="6691203" y="0"/>
            <a:ext cx="166797" cy="6858000"/>
          </a:xfrm>
          <a:prstGeom prst="rect">
            <a:avLst/>
          </a:prstGeom>
          <a:solidFill>
            <a:srgbClr val="E1B8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BA0A357B-0753-8066-57D3-79DD1BF57A38}"/>
              </a:ext>
            </a:extLst>
          </p:cNvPr>
          <p:cNvSpPr/>
          <p:nvPr/>
        </p:nvSpPr>
        <p:spPr>
          <a:xfrm>
            <a:off x="6375959" y="0"/>
            <a:ext cx="310592" cy="6858000"/>
          </a:xfrm>
          <a:prstGeom prst="rect">
            <a:avLst/>
          </a:prstGeom>
          <a:solidFill>
            <a:srgbClr val="E07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9D579791-7B96-BBC5-6803-5DF0627A507D}"/>
              </a:ext>
            </a:extLst>
          </p:cNvPr>
          <p:cNvSpPr/>
          <p:nvPr/>
        </p:nvSpPr>
        <p:spPr>
          <a:xfrm>
            <a:off x="5926334" y="0"/>
            <a:ext cx="455417" cy="6858000"/>
          </a:xfrm>
          <a:prstGeom prst="rect">
            <a:avLst/>
          </a:prstGeom>
          <a:solidFill>
            <a:srgbClr val="D34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4ECC88DA-3593-E91E-CB1D-DA909360742E}"/>
              </a:ext>
            </a:extLst>
          </p:cNvPr>
          <p:cNvSpPr/>
          <p:nvPr/>
        </p:nvSpPr>
        <p:spPr>
          <a:xfrm>
            <a:off x="5148424" y="0"/>
            <a:ext cx="776128" cy="6858000"/>
          </a:xfrm>
          <a:prstGeom prst="rect">
            <a:avLst/>
          </a:prstGeom>
          <a:solidFill>
            <a:srgbClr val="4F0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4DCDB4B-4EC4-C438-D48A-41E8AF67648E}"/>
              </a:ext>
            </a:extLst>
          </p:cNvPr>
          <p:cNvSpPr txBox="1"/>
          <p:nvPr/>
        </p:nvSpPr>
        <p:spPr>
          <a:xfrm rot="16200000">
            <a:off x="3754038" y="1804976"/>
            <a:ext cx="3646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solidFill>
                  <a:schemeClr val="bg1"/>
                </a:solidFill>
              </a:rPr>
              <a:t>FIND YOUR PERSONAL STYLE</a:t>
            </a:r>
            <a:endParaRPr lang="ko-KR" altLang="en-US" sz="20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8305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="" xmlns:a16="http://schemas.microsoft.com/office/drawing/2014/main" id="{8BB53B62-4BDB-F1C0-8FB1-47AD178DE43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135878" y="-99954"/>
          <a:ext cx="7112692" cy="7129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Image" r:id="rId3" imgW="10336320" imgH="10361880" progId="Photoshop.Image.24">
                  <p:embed/>
                </p:oleObj>
              </mc:Choice>
              <mc:Fallback>
                <p:oleObj name="Image" r:id="rId3" imgW="10336320" imgH="10361880" progId="Photoshop.Image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35878" y="-99954"/>
                        <a:ext cx="7112692" cy="7129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544C06D-9D40-4497-F7CE-2E9EC45CF56C}"/>
              </a:ext>
            </a:extLst>
          </p:cNvPr>
          <p:cNvSpPr txBox="1"/>
          <p:nvPr/>
        </p:nvSpPr>
        <p:spPr>
          <a:xfrm>
            <a:off x="1133624" y="2060510"/>
            <a:ext cx="457368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>
                <a:solidFill>
                  <a:srgbClr val="E4BD54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가족과</a:t>
            </a:r>
            <a:endParaRPr lang="en-US" altLang="ko-KR" sz="5400" dirty="0">
              <a:solidFill>
                <a:srgbClr val="E4BD54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pPr algn="ctr"/>
            <a:r>
              <a:rPr lang="ko-KR" altLang="en-US" sz="5400" dirty="0">
                <a:solidFill>
                  <a:srgbClr val="E4BD54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함께 가면 좋은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37446BB-155D-D063-9DD7-A0C0BE210E8C}"/>
              </a:ext>
            </a:extLst>
          </p:cNvPr>
          <p:cNvSpPr txBox="1"/>
          <p:nvPr/>
        </p:nvSpPr>
        <p:spPr>
          <a:xfrm>
            <a:off x="1467049" y="3814836"/>
            <a:ext cx="3906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dirty="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제주 </a:t>
            </a:r>
            <a:r>
              <a:rPr lang="ko-KR" altLang="en-US" sz="4800" dirty="0" err="1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테마파크</a:t>
            </a:r>
            <a:endParaRPr lang="ko-KR" altLang="en-US" sz="4800" dirty="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2961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C1ECE63D-0E53-DD59-6FBB-2E7B50123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74768" cy="685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544C06D-9D40-4497-F7CE-2E9EC45CF56C}"/>
              </a:ext>
            </a:extLst>
          </p:cNvPr>
          <p:cNvSpPr txBox="1"/>
          <p:nvPr/>
        </p:nvSpPr>
        <p:spPr>
          <a:xfrm>
            <a:off x="1702690" y="2336735"/>
            <a:ext cx="34355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가족과</a:t>
            </a:r>
            <a:endParaRPr lang="en-US" altLang="ko-KR" sz="4000">
              <a:solidFill>
                <a:schemeClr val="tx1">
                  <a:lumMod val="65000"/>
                  <a:lumOff val="35000"/>
                </a:schemeClr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pPr algn="ctr"/>
            <a:r>
              <a:rPr lang="ko-KR" alt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함께 가면 좋은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37446BB-155D-D063-9DD7-A0C0BE210E8C}"/>
              </a:ext>
            </a:extLst>
          </p:cNvPr>
          <p:cNvSpPr txBox="1"/>
          <p:nvPr/>
        </p:nvSpPr>
        <p:spPr>
          <a:xfrm>
            <a:off x="2087411" y="4091061"/>
            <a:ext cx="2666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제주 테마파크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D470492-6612-79A4-E060-8F84C6938F2C}"/>
              </a:ext>
            </a:extLst>
          </p:cNvPr>
          <p:cNvSpPr txBox="1"/>
          <p:nvPr/>
        </p:nvSpPr>
        <p:spPr>
          <a:xfrm>
            <a:off x="171599" y="192412"/>
            <a:ext cx="4410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solidFill>
                  <a:schemeClr val="tx1">
                    <a:lumMod val="50000"/>
                    <a:lumOff val="50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WILLOW &amp; ASH FLORAL</a:t>
            </a:r>
            <a:endParaRPr lang="ko-KR" altLang="en-US" sz="2400">
              <a:solidFill>
                <a:schemeClr val="tx1">
                  <a:lumMod val="50000"/>
                  <a:lumOff val="50000"/>
                </a:schemeClr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5009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="" xmlns:a16="http://schemas.microsoft.com/office/drawing/2014/main" id="{3C22C4F9-60E4-1BF0-DB0C-D63E65EB41D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26" y="0"/>
          <a:ext cx="6857774" cy="6863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Image" r:id="rId3" imgW="12698280" imgH="12698280" progId="Photoshop.Image.24">
                  <p:embed/>
                </p:oleObj>
              </mc:Choice>
              <mc:Fallback>
                <p:oleObj name="Image" r:id="rId3" imgW="12698280" imgH="12698280" progId="Photoshop.Image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" y="0"/>
                        <a:ext cx="6857774" cy="68638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544C06D-9D40-4497-F7CE-2E9EC45CF56C}"/>
              </a:ext>
            </a:extLst>
          </p:cNvPr>
          <p:cNvSpPr txBox="1"/>
          <p:nvPr/>
        </p:nvSpPr>
        <p:spPr>
          <a:xfrm>
            <a:off x="149209" y="1094892"/>
            <a:ext cx="65598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>
                <a:solidFill>
                  <a:srgbClr val="5DA49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부름하리 함께</a:t>
            </a:r>
            <a:endParaRPr lang="en-US" altLang="ko-KR" sz="4000">
              <a:solidFill>
                <a:srgbClr val="5DA49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pPr algn="ctr"/>
            <a:r>
              <a:rPr lang="ko-KR" altLang="en-US" sz="4000">
                <a:solidFill>
                  <a:srgbClr val="5DA49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블로그 수익화로 부자되세요</a:t>
            </a:r>
            <a:r>
              <a:rPr lang="en-US" altLang="ko-KR" sz="4000">
                <a:solidFill>
                  <a:srgbClr val="5DA49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37446BB-155D-D063-9DD7-A0C0BE210E8C}"/>
              </a:ext>
            </a:extLst>
          </p:cNvPr>
          <p:cNvSpPr txBox="1"/>
          <p:nvPr/>
        </p:nvSpPr>
        <p:spPr>
          <a:xfrm>
            <a:off x="3212719" y="2540314"/>
            <a:ext cx="415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D470492-6612-79A4-E060-8F84C6938F2C}"/>
              </a:ext>
            </a:extLst>
          </p:cNvPr>
          <p:cNvSpPr txBox="1"/>
          <p:nvPr/>
        </p:nvSpPr>
        <p:spPr>
          <a:xfrm>
            <a:off x="2384597" y="192412"/>
            <a:ext cx="2089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solidFill>
                  <a:schemeClr val="tx1">
                    <a:lumMod val="50000"/>
                    <a:lumOff val="50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WELCOME</a:t>
            </a:r>
            <a:endParaRPr lang="ko-KR" altLang="en-US" sz="2400">
              <a:solidFill>
                <a:schemeClr val="tx1">
                  <a:lumMod val="50000"/>
                  <a:lumOff val="50000"/>
                </a:schemeClr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0AAF892-E72F-9E67-75AF-5AFB933A9258}"/>
              </a:ext>
            </a:extLst>
          </p:cNvPr>
          <p:cNvSpPr txBox="1"/>
          <p:nvPr/>
        </p:nvSpPr>
        <p:spPr>
          <a:xfrm>
            <a:off x="1574280" y="2550746"/>
            <a:ext cx="3709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수익화 블로그 환경세팅</a:t>
            </a:r>
            <a:r>
              <a:rPr lang="en-US" altLang="ko-KR">
                <a:solidFill>
                  <a:schemeClr val="tx1">
                    <a:lumMod val="85000"/>
                    <a:lumOff val="1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2</a:t>
            </a:r>
            <a:r>
              <a: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기생 모집</a:t>
            </a:r>
          </a:p>
        </p:txBody>
      </p:sp>
    </p:spTree>
    <p:extLst>
      <p:ext uri="{BB962C8B-B14F-4D97-AF65-F5344CB8AC3E}">
        <p14:creationId xmlns:p14="http://schemas.microsoft.com/office/powerpoint/2010/main" val="3675568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="" xmlns:a16="http://schemas.microsoft.com/office/drawing/2014/main" id="{DF9091EF-3BB0-8CB9-FCB0-3AEBFF90E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739" y="-119063"/>
            <a:ext cx="7061467" cy="709612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544C06D-9D40-4497-F7CE-2E9EC45CF56C}"/>
              </a:ext>
            </a:extLst>
          </p:cNvPr>
          <p:cNvSpPr txBox="1"/>
          <p:nvPr/>
        </p:nvSpPr>
        <p:spPr>
          <a:xfrm>
            <a:off x="923707" y="1733797"/>
            <a:ext cx="504657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부름하리 함께</a:t>
            </a:r>
            <a:endParaRPr lang="en-US" altLang="ko-KR" sz="5400">
              <a:solidFill>
                <a:schemeClr val="bg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pPr algn="ctr"/>
            <a:r>
              <a:rPr lang="ko-KR" altLang="en-US" sz="540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블로그 수익화로</a:t>
            </a:r>
            <a:endParaRPr lang="en-US" altLang="ko-KR" sz="5400">
              <a:solidFill>
                <a:schemeClr val="bg1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pPr algn="ctr"/>
            <a:r>
              <a:rPr lang="ko-KR" altLang="en-US" sz="540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부자되세요</a:t>
            </a:r>
            <a:r>
              <a:rPr lang="en-US" altLang="ko-KR" sz="540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37446BB-155D-D063-9DD7-A0C0BE210E8C}"/>
              </a:ext>
            </a:extLst>
          </p:cNvPr>
          <p:cNvSpPr txBox="1"/>
          <p:nvPr/>
        </p:nvSpPr>
        <p:spPr>
          <a:xfrm>
            <a:off x="3212719" y="2540314"/>
            <a:ext cx="415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D470492-6612-79A4-E060-8F84C6938F2C}"/>
              </a:ext>
            </a:extLst>
          </p:cNvPr>
          <p:cNvSpPr txBox="1"/>
          <p:nvPr/>
        </p:nvSpPr>
        <p:spPr>
          <a:xfrm>
            <a:off x="2245383" y="367000"/>
            <a:ext cx="2403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WELCOME</a:t>
            </a:r>
            <a:endParaRPr lang="ko-KR" altLang="en-US" sz="2800">
              <a:solidFill>
                <a:schemeClr val="bg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0AAF892-E72F-9E67-75AF-5AFB933A9258}"/>
              </a:ext>
            </a:extLst>
          </p:cNvPr>
          <p:cNvSpPr txBox="1"/>
          <p:nvPr/>
        </p:nvSpPr>
        <p:spPr>
          <a:xfrm>
            <a:off x="1006261" y="4641854"/>
            <a:ext cx="4881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수익화 블로그 환경세팅</a:t>
            </a:r>
            <a:r>
              <a:rPr lang="en-US" altLang="ko-KR" sz="24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2</a:t>
            </a:r>
            <a:r>
              <a:rPr lang="ko-KR" altLang="en-US" sz="24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기생 모집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="" xmlns:a16="http://schemas.microsoft.com/office/drawing/2014/main" id="{B6736408-BCAC-DEE5-2665-DE71D7DAC71D}"/>
              </a:ext>
            </a:extLst>
          </p:cNvPr>
          <p:cNvSpPr/>
          <p:nvPr/>
        </p:nvSpPr>
        <p:spPr>
          <a:xfrm>
            <a:off x="2018244" y="5592444"/>
            <a:ext cx="2857500" cy="629931"/>
          </a:xfrm>
          <a:prstGeom prst="roundRect">
            <a:avLst>
              <a:gd name="adj" fmla="val 50000"/>
            </a:avLst>
          </a:prstGeom>
          <a:solidFill>
            <a:srgbClr val="F38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START</a:t>
            </a:r>
            <a:endParaRPr lang="ko-KR" altLang="en-US" sz="2000">
              <a:solidFill>
                <a:schemeClr val="bg1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2890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5BA9503D-689F-8C09-8A92-FD9F46D1B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842" y="-123825"/>
            <a:ext cx="7096943" cy="710565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2FC494F5-3463-E929-4CB7-0CA49AEB2B12}"/>
              </a:ext>
            </a:extLst>
          </p:cNvPr>
          <p:cNvSpPr/>
          <p:nvPr/>
        </p:nvSpPr>
        <p:spPr>
          <a:xfrm>
            <a:off x="-180975" y="1895598"/>
            <a:ext cx="7175076" cy="3066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544C06D-9D40-4497-F7CE-2E9EC45CF56C}"/>
              </a:ext>
            </a:extLst>
          </p:cNvPr>
          <p:cNvSpPr txBox="1"/>
          <p:nvPr/>
        </p:nvSpPr>
        <p:spPr>
          <a:xfrm>
            <a:off x="1338888" y="2352573"/>
            <a:ext cx="42162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>
                <a:solidFill>
                  <a:srgbClr val="3A5850"/>
                </a:solidFill>
                <a:latin typeface="Lofty Goals" pitchFamily="2" charset="0"/>
                <a:ea typeface="G마켓 산스 Medium" panose="02000000000000000000" pitchFamily="50" charset="-127"/>
              </a:rPr>
              <a:t>Thank you!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37446BB-155D-D063-9DD7-A0C0BE210E8C}"/>
              </a:ext>
            </a:extLst>
          </p:cNvPr>
          <p:cNvSpPr txBox="1"/>
          <p:nvPr/>
        </p:nvSpPr>
        <p:spPr>
          <a:xfrm>
            <a:off x="3212719" y="2540314"/>
            <a:ext cx="415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0AAF892-E72F-9E67-75AF-5AFB933A9258}"/>
              </a:ext>
            </a:extLst>
          </p:cNvPr>
          <p:cNvSpPr txBox="1"/>
          <p:nvPr/>
        </p:nvSpPr>
        <p:spPr>
          <a:xfrm>
            <a:off x="1006261" y="4641854"/>
            <a:ext cx="4881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수익화 블로그 환경세팅</a:t>
            </a:r>
            <a:r>
              <a:rPr lang="en-US" altLang="ko-KR" sz="24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2</a:t>
            </a:r>
            <a:r>
              <a:rPr lang="ko-KR" altLang="en-US" sz="24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기생 모집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8052D42-B710-2A06-E8A6-3EF74F235976}"/>
              </a:ext>
            </a:extLst>
          </p:cNvPr>
          <p:cNvSpPr txBox="1"/>
          <p:nvPr/>
        </p:nvSpPr>
        <p:spPr>
          <a:xfrm>
            <a:off x="1632490" y="3915961"/>
            <a:ext cx="3629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>
                <a:solidFill>
                  <a:srgbClr val="3A5850"/>
                </a:solidFill>
              </a:rPr>
              <a:t>WITH YOUR SUPPORT,WE EXCEEDED</a:t>
            </a:r>
          </a:p>
          <a:p>
            <a:pPr algn="ctr"/>
            <a:r>
              <a:rPr lang="en-US" altLang="ko-KR" sz="1600">
                <a:solidFill>
                  <a:srgbClr val="3A5850"/>
                </a:solidFill>
              </a:rPr>
              <a:t>OUR FUNDRAISING GOAL</a:t>
            </a:r>
            <a:endParaRPr lang="en-US" altLang="ko-KR" sz="1600">
              <a:solidFill>
                <a:srgbClr val="3A5850"/>
              </a:solidFill>
              <a:latin typeface="Lofty Goals" pitchFamily="2" charset="0"/>
              <a:ea typeface="G마켓 산스 Medium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3923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B2330D2C-4061-4200-9F97-F93008DC8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054" y="-85725"/>
            <a:ext cx="7012325" cy="7029449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BE7693F2-0D1F-CF30-9162-F497156E8A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446" t="4566" r="9325" b="6327"/>
          <a:stretch>
            <a:fillRect/>
          </a:stretch>
        </p:blipFill>
        <p:spPr>
          <a:xfrm>
            <a:off x="1708133" y="1019174"/>
            <a:ext cx="3409950" cy="4819650"/>
          </a:xfrm>
          <a:custGeom>
            <a:avLst/>
            <a:gdLst>
              <a:gd name="connsiteX0" fmla="*/ 568336 w 3409950"/>
              <a:gd name="connsiteY0" fmla="*/ 0 h 4819650"/>
              <a:gd name="connsiteX1" fmla="*/ 2841614 w 3409950"/>
              <a:gd name="connsiteY1" fmla="*/ 0 h 4819650"/>
              <a:gd name="connsiteX2" fmla="*/ 3409950 w 3409950"/>
              <a:gd name="connsiteY2" fmla="*/ 568336 h 4819650"/>
              <a:gd name="connsiteX3" fmla="*/ 3409950 w 3409950"/>
              <a:gd name="connsiteY3" fmla="*/ 4251314 h 4819650"/>
              <a:gd name="connsiteX4" fmla="*/ 2841614 w 3409950"/>
              <a:gd name="connsiteY4" fmla="*/ 4819650 h 4819650"/>
              <a:gd name="connsiteX5" fmla="*/ 568336 w 3409950"/>
              <a:gd name="connsiteY5" fmla="*/ 4819650 h 4819650"/>
              <a:gd name="connsiteX6" fmla="*/ 0 w 3409950"/>
              <a:gd name="connsiteY6" fmla="*/ 4251314 h 4819650"/>
              <a:gd name="connsiteX7" fmla="*/ 0 w 3409950"/>
              <a:gd name="connsiteY7" fmla="*/ 568336 h 4819650"/>
              <a:gd name="connsiteX8" fmla="*/ 568336 w 3409950"/>
              <a:gd name="connsiteY8" fmla="*/ 0 h 481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9950" h="4819650">
                <a:moveTo>
                  <a:pt x="568336" y="0"/>
                </a:moveTo>
                <a:lnTo>
                  <a:pt x="2841614" y="0"/>
                </a:lnTo>
                <a:cubicBezTo>
                  <a:pt x="3155497" y="0"/>
                  <a:pt x="3409950" y="254453"/>
                  <a:pt x="3409950" y="568336"/>
                </a:cubicBezTo>
                <a:lnTo>
                  <a:pt x="3409950" y="4251314"/>
                </a:lnTo>
                <a:cubicBezTo>
                  <a:pt x="3409950" y="4565197"/>
                  <a:pt x="3155497" y="4819650"/>
                  <a:pt x="2841614" y="4819650"/>
                </a:cubicBezTo>
                <a:lnTo>
                  <a:pt x="568336" y="4819650"/>
                </a:lnTo>
                <a:cubicBezTo>
                  <a:pt x="254453" y="4819650"/>
                  <a:pt x="0" y="4565197"/>
                  <a:pt x="0" y="4251314"/>
                </a:cubicBezTo>
                <a:lnTo>
                  <a:pt x="0" y="568336"/>
                </a:lnTo>
                <a:cubicBezTo>
                  <a:pt x="0" y="254453"/>
                  <a:pt x="254453" y="0"/>
                  <a:pt x="568336" y="0"/>
                </a:cubicBezTo>
                <a:close/>
              </a:path>
            </a:pathLst>
          </a:cu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6582ECB-F0B5-B7CB-48FA-57EB044E258C}"/>
              </a:ext>
            </a:extLst>
          </p:cNvPr>
          <p:cNvSpPr txBox="1"/>
          <p:nvPr/>
        </p:nvSpPr>
        <p:spPr>
          <a:xfrm>
            <a:off x="1585271" y="249733"/>
            <a:ext cx="3005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000" b="1"/>
              <a:t>Hi there!</a:t>
            </a:r>
            <a:endParaRPr lang="ko-KR" altLang="en-US" sz="4000" b="1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A0579A7-0D2F-ABE0-5D3B-C8CD7DDC689D}"/>
              </a:ext>
            </a:extLst>
          </p:cNvPr>
          <p:cNvSpPr txBox="1"/>
          <p:nvPr/>
        </p:nvSpPr>
        <p:spPr>
          <a:xfrm>
            <a:off x="1708134" y="6179135"/>
            <a:ext cx="34099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b="1"/>
              <a:t>@FOLLOWME</a:t>
            </a:r>
            <a:endParaRPr lang="ko-KR" altLang="en-US" sz="1600" b="1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3EC86CC-A6FC-4FE7-36DF-D07AF52E6B7D}"/>
              </a:ext>
            </a:extLst>
          </p:cNvPr>
          <p:cNvSpPr txBox="1"/>
          <p:nvPr/>
        </p:nvSpPr>
        <p:spPr>
          <a:xfrm rot="5400000">
            <a:off x="4315056" y="4764219"/>
            <a:ext cx="2141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/>
              <a:t>Get to Know me</a:t>
            </a:r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774632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1CE51C11-0729-7FFA-1D72-29EA14A17CA1}"/>
              </a:ext>
            </a:extLst>
          </p:cNvPr>
          <p:cNvSpPr/>
          <p:nvPr/>
        </p:nvSpPr>
        <p:spPr>
          <a:xfrm>
            <a:off x="-7539" y="0"/>
            <a:ext cx="6865539" cy="6858000"/>
          </a:xfrm>
          <a:prstGeom prst="rect">
            <a:avLst/>
          </a:prstGeom>
          <a:solidFill>
            <a:srgbClr val="051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A0579A7-0D2F-ABE0-5D3B-C8CD7DDC689D}"/>
              </a:ext>
            </a:extLst>
          </p:cNvPr>
          <p:cNvSpPr txBox="1"/>
          <p:nvPr/>
        </p:nvSpPr>
        <p:spPr>
          <a:xfrm>
            <a:off x="2334532" y="5966911"/>
            <a:ext cx="3409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>
                <a:solidFill>
                  <a:schemeClr val="bg1"/>
                </a:solidFill>
              </a:rPr>
              <a:t>@FOLLOWME</a:t>
            </a:r>
            <a:endParaRPr lang="ko-KR" altLang="en-US" sz="2800" b="1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3EC86CC-A6FC-4FE7-36DF-D07AF52E6B7D}"/>
              </a:ext>
            </a:extLst>
          </p:cNvPr>
          <p:cNvSpPr txBox="1"/>
          <p:nvPr/>
        </p:nvSpPr>
        <p:spPr>
          <a:xfrm>
            <a:off x="2522621" y="5659134"/>
            <a:ext cx="2141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b="1">
                <a:solidFill>
                  <a:schemeClr val="bg1"/>
                </a:solidFill>
              </a:rPr>
              <a:t>Get to Know me</a:t>
            </a:r>
            <a:endParaRPr lang="ko-KR" altLang="en-US" sz="1400" b="1">
              <a:solidFill>
                <a:schemeClr val="bg1"/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70AEA711-D0B3-884C-1845-66787C96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216" y="838200"/>
            <a:ext cx="4209868" cy="4415371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0C1AC00-6C0B-42CC-A6D7-D4B9B7DBE362}"/>
              </a:ext>
            </a:extLst>
          </p:cNvPr>
          <p:cNvSpPr txBox="1"/>
          <p:nvPr/>
        </p:nvSpPr>
        <p:spPr>
          <a:xfrm>
            <a:off x="3698415" y="3524027"/>
            <a:ext cx="3005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000" b="1">
                <a:solidFill>
                  <a:schemeClr val="bg1"/>
                </a:solidFill>
              </a:rPr>
              <a:t>HI THERE!</a:t>
            </a:r>
            <a:endParaRPr lang="ko-KR" altLang="en-US" sz="4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388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1CE51C11-0729-7FFA-1D72-29EA14A17CA1}"/>
              </a:ext>
            </a:extLst>
          </p:cNvPr>
          <p:cNvSpPr/>
          <p:nvPr/>
        </p:nvSpPr>
        <p:spPr>
          <a:xfrm>
            <a:off x="-7539" y="0"/>
            <a:ext cx="6865539" cy="6858000"/>
          </a:xfrm>
          <a:prstGeom prst="rect">
            <a:avLst/>
          </a:prstGeom>
          <a:solidFill>
            <a:srgbClr val="011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EA5FE525-8790-024C-4DA6-2E55B782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396" y="1171579"/>
            <a:ext cx="4527322" cy="3019422"/>
          </a:xfrm>
          <a:prstGeom prst="rect">
            <a:avLst/>
          </a:prstGeom>
        </p:spPr>
      </p:pic>
      <p:cxnSp>
        <p:nvCxnSpPr>
          <p:cNvPr id="14" name="직선 연결선 13">
            <a:extLst>
              <a:ext uri="{FF2B5EF4-FFF2-40B4-BE49-F238E27FC236}">
                <a16:creationId xmlns="" xmlns:a16="http://schemas.microsoft.com/office/drawing/2014/main" id="{FEC04152-7904-61CD-0128-9839D052F306}"/>
              </a:ext>
            </a:extLst>
          </p:cNvPr>
          <p:cNvCxnSpPr/>
          <p:nvPr/>
        </p:nvCxnSpPr>
        <p:spPr>
          <a:xfrm>
            <a:off x="10858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="" xmlns:a16="http://schemas.microsoft.com/office/drawing/2014/main" id="{AB232C0B-0977-28F4-FEC1-0E515F7C6F9A}"/>
              </a:ext>
            </a:extLst>
          </p:cNvPr>
          <p:cNvCxnSpPr/>
          <p:nvPr/>
        </p:nvCxnSpPr>
        <p:spPr>
          <a:xfrm>
            <a:off x="56197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="" xmlns:a16="http://schemas.microsoft.com/office/drawing/2014/main" id="{19EE9422-53A0-7A8A-29C2-4CA0CFF18793}"/>
              </a:ext>
            </a:extLst>
          </p:cNvPr>
          <p:cNvCxnSpPr>
            <a:cxnSpLocks/>
          </p:cNvCxnSpPr>
          <p:nvPr/>
        </p:nvCxnSpPr>
        <p:spPr>
          <a:xfrm flipH="1">
            <a:off x="1085850" y="42672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="" xmlns:a16="http://schemas.microsoft.com/office/drawing/2014/main" id="{D25D135F-48FD-2180-C0E8-F01BA57676A0}"/>
              </a:ext>
            </a:extLst>
          </p:cNvPr>
          <p:cNvCxnSpPr>
            <a:cxnSpLocks/>
          </p:cNvCxnSpPr>
          <p:nvPr/>
        </p:nvCxnSpPr>
        <p:spPr>
          <a:xfrm flipH="1">
            <a:off x="1085850" y="11049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현 19">
            <a:extLst>
              <a:ext uri="{FF2B5EF4-FFF2-40B4-BE49-F238E27FC236}">
                <a16:creationId xmlns="" xmlns:a16="http://schemas.microsoft.com/office/drawing/2014/main" id="{58B89E89-713A-D81F-E110-11AB6BDFCF89}"/>
              </a:ext>
            </a:extLst>
          </p:cNvPr>
          <p:cNvSpPr/>
          <p:nvPr/>
        </p:nvSpPr>
        <p:spPr>
          <a:xfrm rot="2561769">
            <a:off x="5242520" y="2271110"/>
            <a:ext cx="1044178" cy="984208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011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현 24">
            <a:extLst>
              <a:ext uri="{FF2B5EF4-FFF2-40B4-BE49-F238E27FC236}">
                <a16:creationId xmlns="" xmlns:a16="http://schemas.microsoft.com/office/drawing/2014/main" id="{534094C6-66EF-BB76-E76A-87E539CA81D1}"/>
              </a:ext>
            </a:extLst>
          </p:cNvPr>
          <p:cNvSpPr/>
          <p:nvPr/>
        </p:nvSpPr>
        <p:spPr>
          <a:xfrm rot="13500000">
            <a:off x="383806" y="2271108"/>
            <a:ext cx="1044178" cy="984210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011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8DDA9C-FB47-0DB5-5844-F3EF8E422CB6}"/>
              </a:ext>
            </a:extLst>
          </p:cNvPr>
          <p:cNvSpPr txBox="1"/>
          <p:nvPr/>
        </p:nvSpPr>
        <p:spPr>
          <a:xfrm>
            <a:off x="-1" y="4892069"/>
            <a:ext cx="68579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4400">
              <a:solidFill>
                <a:schemeClr val="bg1"/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5454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1CE51C11-0729-7FFA-1D72-29EA14A17CA1}"/>
              </a:ext>
            </a:extLst>
          </p:cNvPr>
          <p:cNvSpPr/>
          <p:nvPr/>
        </p:nvSpPr>
        <p:spPr>
          <a:xfrm>
            <a:off x="-7539" y="0"/>
            <a:ext cx="6865539" cy="6858000"/>
          </a:xfrm>
          <a:prstGeom prst="rect">
            <a:avLst/>
          </a:prstGeom>
          <a:solidFill>
            <a:srgbClr val="960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EA5FE525-8790-024C-4DA6-2E55B782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396" y="1171579"/>
            <a:ext cx="4527322" cy="3019422"/>
          </a:xfrm>
          <a:prstGeom prst="rect">
            <a:avLst/>
          </a:prstGeom>
        </p:spPr>
      </p:pic>
      <p:cxnSp>
        <p:nvCxnSpPr>
          <p:cNvPr id="14" name="직선 연결선 13">
            <a:extLst>
              <a:ext uri="{FF2B5EF4-FFF2-40B4-BE49-F238E27FC236}">
                <a16:creationId xmlns="" xmlns:a16="http://schemas.microsoft.com/office/drawing/2014/main" id="{FEC04152-7904-61CD-0128-9839D052F306}"/>
              </a:ext>
            </a:extLst>
          </p:cNvPr>
          <p:cNvCxnSpPr/>
          <p:nvPr/>
        </p:nvCxnSpPr>
        <p:spPr>
          <a:xfrm>
            <a:off x="10858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="" xmlns:a16="http://schemas.microsoft.com/office/drawing/2014/main" id="{AB232C0B-0977-28F4-FEC1-0E515F7C6F9A}"/>
              </a:ext>
            </a:extLst>
          </p:cNvPr>
          <p:cNvCxnSpPr/>
          <p:nvPr/>
        </p:nvCxnSpPr>
        <p:spPr>
          <a:xfrm>
            <a:off x="56197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="" xmlns:a16="http://schemas.microsoft.com/office/drawing/2014/main" id="{19EE9422-53A0-7A8A-29C2-4CA0CFF18793}"/>
              </a:ext>
            </a:extLst>
          </p:cNvPr>
          <p:cNvCxnSpPr>
            <a:cxnSpLocks/>
          </p:cNvCxnSpPr>
          <p:nvPr/>
        </p:nvCxnSpPr>
        <p:spPr>
          <a:xfrm flipH="1">
            <a:off x="1085850" y="42672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="" xmlns:a16="http://schemas.microsoft.com/office/drawing/2014/main" id="{D25D135F-48FD-2180-C0E8-F01BA57676A0}"/>
              </a:ext>
            </a:extLst>
          </p:cNvPr>
          <p:cNvCxnSpPr>
            <a:cxnSpLocks/>
          </p:cNvCxnSpPr>
          <p:nvPr/>
        </p:nvCxnSpPr>
        <p:spPr>
          <a:xfrm flipH="1">
            <a:off x="1085850" y="11049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현 19">
            <a:extLst>
              <a:ext uri="{FF2B5EF4-FFF2-40B4-BE49-F238E27FC236}">
                <a16:creationId xmlns="" xmlns:a16="http://schemas.microsoft.com/office/drawing/2014/main" id="{58B89E89-713A-D81F-E110-11AB6BDFCF89}"/>
              </a:ext>
            </a:extLst>
          </p:cNvPr>
          <p:cNvSpPr/>
          <p:nvPr/>
        </p:nvSpPr>
        <p:spPr>
          <a:xfrm rot="2561769">
            <a:off x="5242520" y="2271110"/>
            <a:ext cx="1044178" cy="984208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960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현 24">
            <a:extLst>
              <a:ext uri="{FF2B5EF4-FFF2-40B4-BE49-F238E27FC236}">
                <a16:creationId xmlns="" xmlns:a16="http://schemas.microsoft.com/office/drawing/2014/main" id="{534094C6-66EF-BB76-E76A-87E539CA81D1}"/>
              </a:ext>
            </a:extLst>
          </p:cNvPr>
          <p:cNvSpPr/>
          <p:nvPr/>
        </p:nvSpPr>
        <p:spPr>
          <a:xfrm rot="13500000">
            <a:off x="383806" y="2271108"/>
            <a:ext cx="1044178" cy="984210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960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8DDA9C-FB47-0DB5-5844-F3EF8E422CB6}"/>
              </a:ext>
            </a:extLst>
          </p:cNvPr>
          <p:cNvSpPr txBox="1"/>
          <p:nvPr/>
        </p:nvSpPr>
        <p:spPr>
          <a:xfrm>
            <a:off x="-1" y="4892069"/>
            <a:ext cx="68579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4400">
              <a:solidFill>
                <a:schemeClr val="bg1"/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9569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1CE51C11-0729-7FFA-1D72-29EA14A17CA1}"/>
              </a:ext>
            </a:extLst>
          </p:cNvPr>
          <p:cNvSpPr/>
          <p:nvPr/>
        </p:nvSpPr>
        <p:spPr>
          <a:xfrm>
            <a:off x="-7539" y="0"/>
            <a:ext cx="6865539" cy="6858000"/>
          </a:xfrm>
          <a:prstGeom prst="rect">
            <a:avLst/>
          </a:prstGeom>
          <a:solidFill>
            <a:srgbClr val="303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EA5FE525-8790-024C-4DA6-2E55B782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396" y="1171579"/>
            <a:ext cx="4527322" cy="3019422"/>
          </a:xfrm>
          <a:prstGeom prst="rect">
            <a:avLst/>
          </a:prstGeom>
        </p:spPr>
      </p:pic>
      <p:cxnSp>
        <p:nvCxnSpPr>
          <p:cNvPr id="14" name="직선 연결선 13">
            <a:extLst>
              <a:ext uri="{FF2B5EF4-FFF2-40B4-BE49-F238E27FC236}">
                <a16:creationId xmlns="" xmlns:a16="http://schemas.microsoft.com/office/drawing/2014/main" id="{FEC04152-7904-61CD-0128-9839D052F306}"/>
              </a:ext>
            </a:extLst>
          </p:cNvPr>
          <p:cNvCxnSpPr/>
          <p:nvPr/>
        </p:nvCxnSpPr>
        <p:spPr>
          <a:xfrm>
            <a:off x="10858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="" xmlns:a16="http://schemas.microsoft.com/office/drawing/2014/main" id="{AB232C0B-0977-28F4-FEC1-0E515F7C6F9A}"/>
              </a:ext>
            </a:extLst>
          </p:cNvPr>
          <p:cNvCxnSpPr/>
          <p:nvPr/>
        </p:nvCxnSpPr>
        <p:spPr>
          <a:xfrm>
            <a:off x="56197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="" xmlns:a16="http://schemas.microsoft.com/office/drawing/2014/main" id="{19EE9422-53A0-7A8A-29C2-4CA0CFF18793}"/>
              </a:ext>
            </a:extLst>
          </p:cNvPr>
          <p:cNvCxnSpPr>
            <a:cxnSpLocks/>
          </p:cNvCxnSpPr>
          <p:nvPr/>
        </p:nvCxnSpPr>
        <p:spPr>
          <a:xfrm flipH="1">
            <a:off x="1085850" y="42672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="" xmlns:a16="http://schemas.microsoft.com/office/drawing/2014/main" id="{D25D135F-48FD-2180-C0E8-F01BA57676A0}"/>
              </a:ext>
            </a:extLst>
          </p:cNvPr>
          <p:cNvCxnSpPr>
            <a:cxnSpLocks/>
          </p:cNvCxnSpPr>
          <p:nvPr/>
        </p:nvCxnSpPr>
        <p:spPr>
          <a:xfrm flipH="1">
            <a:off x="1085850" y="11049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현 19">
            <a:extLst>
              <a:ext uri="{FF2B5EF4-FFF2-40B4-BE49-F238E27FC236}">
                <a16:creationId xmlns="" xmlns:a16="http://schemas.microsoft.com/office/drawing/2014/main" id="{58B89E89-713A-D81F-E110-11AB6BDFCF89}"/>
              </a:ext>
            </a:extLst>
          </p:cNvPr>
          <p:cNvSpPr/>
          <p:nvPr/>
        </p:nvSpPr>
        <p:spPr>
          <a:xfrm rot="2561769">
            <a:off x="5242520" y="2271110"/>
            <a:ext cx="1044178" cy="984208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303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현 24">
            <a:extLst>
              <a:ext uri="{FF2B5EF4-FFF2-40B4-BE49-F238E27FC236}">
                <a16:creationId xmlns="" xmlns:a16="http://schemas.microsoft.com/office/drawing/2014/main" id="{534094C6-66EF-BB76-E76A-87E539CA81D1}"/>
              </a:ext>
            </a:extLst>
          </p:cNvPr>
          <p:cNvSpPr/>
          <p:nvPr/>
        </p:nvSpPr>
        <p:spPr>
          <a:xfrm rot="13500000">
            <a:off x="383806" y="2271108"/>
            <a:ext cx="1044178" cy="984210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303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8DDA9C-FB47-0DB5-5844-F3EF8E422CB6}"/>
              </a:ext>
            </a:extLst>
          </p:cNvPr>
          <p:cNvSpPr txBox="1"/>
          <p:nvPr/>
        </p:nvSpPr>
        <p:spPr>
          <a:xfrm>
            <a:off x="-1" y="4892069"/>
            <a:ext cx="68579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4400">
              <a:solidFill>
                <a:schemeClr val="bg1"/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3209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1CE51C11-0729-7FFA-1D72-29EA14A17CA1}"/>
              </a:ext>
            </a:extLst>
          </p:cNvPr>
          <p:cNvSpPr/>
          <p:nvPr/>
        </p:nvSpPr>
        <p:spPr>
          <a:xfrm>
            <a:off x="-7539" y="0"/>
            <a:ext cx="6865539" cy="6858000"/>
          </a:xfrm>
          <a:prstGeom prst="rect">
            <a:avLst/>
          </a:prstGeom>
          <a:solidFill>
            <a:srgbClr val="693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EA5FE525-8790-024C-4DA6-2E55B782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396" y="1171579"/>
            <a:ext cx="4527322" cy="3019422"/>
          </a:xfrm>
          <a:prstGeom prst="rect">
            <a:avLst/>
          </a:prstGeom>
        </p:spPr>
      </p:pic>
      <p:cxnSp>
        <p:nvCxnSpPr>
          <p:cNvPr id="14" name="직선 연결선 13">
            <a:extLst>
              <a:ext uri="{FF2B5EF4-FFF2-40B4-BE49-F238E27FC236}">
                <a16:creationId xmlns="" xmlns:a16="http://schemas.microsoft.com/office/drawing/2014/main" id="{FEC04152-7904-61CD-0128-9839D052F306}"/>
              </a:ext>
            </a:extLst>
          </p:cNvPr>
          <p:cNvCxnSpPr/>
          <p:nvPr/>
        </p:nvCxnSpPr>
        <p:spPr>
          <a:xfrm>
            <a:off x="10858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="" xmlns:a16="http://schemas.microsoft.com/office/drawing/2014/main" id="{AB232C0B-0977-28F4-FEC1-0E515F7C6F9A}"/>
              </a:ext>
            </a:extLst>
          </p:cNvPr>
          <p:cNvCxnSpPr/>
          <p:nvPr/>
        </p:nvCxnSpPr>
        <p:spPr>
          <a:xfrm>
            <a:off x="56197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="" xmlns:a16="http://schemas.microsoft.com/office/drawing/2014/main" id="{19EE9422-53A0-7A8A-29C2-4CA0CFF18793}"/>
              </a:ext>
            </a:extLst>
          </p:cNvPr>
          <p:cNvCxnSpPr>
            <a:cxnSpLocks/>
          </p:cNvCxnSpPr>
          <p:nvPr/>
        </p:nvCxnSpPr>
        <p:spPr>
          <a:xfrm flipH="1">
            <a:off x="1085850" y="42672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="" xmlns:a16="http://schemas.microsoft.com/office/drawing/2014/main" id="{D25D135F-48FD-2180-C0E8-F01BA57676A0}"/>
              </a:ext>
            </a:extLst>
          </p:cNvPr>
          <p:cNvCxnSpPr>
            <a:cxnSpLocks/>
          </p:cNvCxnSpPr>
          <p:nvPr/>
        </p:nvCxnSpPr>
        <p:spPr>
          <a:xfrm flipH="1">
            <a:off x="1085850" y="11049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현 19">
            <a:extLst>
              <a:ext uri="{FF2B5EF4-FFF2-40B4-BE49-F238E27FC236}">
                <a16:creationId xmlns="" xmlns:a16="http://schemas.microsoft.com/office/drawing/2014/main" id="{58B89E89-713A-D81F-E110-11AB6BDFCF89}"/>
              </a:ext>
            </a:extLst>
          </p:cNvPr>
          <p:cNvSpPr/>
          <p:nvPr/>
        </p:nvSpPr>
        <p:spPr>
          <a:xfrm rot="2561769">
            <a:off x="5242520" y="2271110"/>
            <a:ext cx="1044178" cy="984208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693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현 24">
            <a:extLst>
              <a:ext uri="{FF2B5EF4-FFF2-40B4-BE49-F238E27FC236}">
                <a16:creationId xmlns="" xmlns:a16="http://schemas.microsoft.com/office/drawing/2014/main" id="{534094C6-66EF-BB76-E76A-87E539CA81D1}"/>
              </a:ext>
            </a:extLst>
          </p:cNvPr>
          <p:cNvSpPr/>
          <p:nvPr/>
        </p:nvSpPr>
        <p:spPr>
          <a:xfrm rot="13500000">
            <a:off x="383806" y="2271108"/>
            <a:ext cx="1044178" cy="984210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693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8DDA9C-FB47-0DB5-5844-F3EF8E422CB6}"/>
              </a:ext>
            </a:extLst>
          </p:cNvPr>
          <p:cNvSpPr txBox="1"/>
          <p:nvPr/>
        </p:nvSpPr>
        <p:spPr>
          <a:xfrm>
            <a:off x="-1" y="4892069"/>
            <a:ext cx="68579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4400">
              <a:solidFill>
                <a:schemeClr val="bg1"/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65577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1CE51C11-0729-7FFA-1D72-29EA14A17CA1}"/>
              </a:ext>
            </a:extLst>
          </p:cNvPr>
          <p:cNvSpPr/>
          <p:nvPr/>
        </p:nvSpPr>
        <p:spPr>
          <a:xfrm>
            <a:off x="-7539" y="0"/>
            <a:ext cx="6865539" cy="6858000"/>
          </a:xfrm>
          <a:prstGeom prst="rect">
            <a:avLst/>
          </a:prstGeom>
          <a:solidFill>
            <a:srgbClr val="FB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155929"/>
            <a:ext cx="4587636" cy="3035072"/>
          </a:xfrm>
          <a:prstGeom prst="rect">
            <a:avLst/>
          </a:prstGeom>
        </p:spPr>
      </p:pic>
      <p:cxnSp>
        <p:nvCxnSpPr>
          <p:cNvPr id="14" name="직선 연결선 13">
            <a:extLst>
              <a:ext uri="{FF2B5EF4-FFF2-40B4-BE49-F238E27FC236}">
                <a16:creationId xmlns="" xmlns:a16="http://schemas.microsoft.com/office/drawing/2014/main" id="{FEC04152-7904-61CD-0128-9839D052F306}"/>
              </a:ext>
            </a:extLst>
          </p:cNvPr>
          <p:cNvCxnSpPr/>
          <p:nvPr/>
        </p:nvCxnSpPr>
        <p:spPr>
          <a:xfrm>
            <a:off x="10858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="" xmlns:a16="http://schemas.microsoft.com/office/drawing/2014/main" id="{AB232C0B-0977-28F4-FEC1-0E515F7C6F9A}"/>
              </a:ext>
            </a:extLst>
          </p:cNvPr>
          <p:cNvCxnSpPr/>
          <p:nvPr/>
        </p:nvCxnSpPr>
        <p:spPr>
          <a:xfrm>
            <a:off x="56197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="" xmlns:a16="http://schemas.microsoft.com/office/drawing/2014/main" id="{19EE9422-53A0-7A8A-29C2-4CA0CFF18793}"/>
              </a:ext>
            </a:extLst>
          </p:cNvPr>
          <p:cNvCxnSpPr>
            <a:cxnSpLocks/>
          </p:cNvCxnSpPr>
          <p:nvPr/>
        </p:nvCxnSpPr>
        <p:spPr>
          <a:xfrm flipH="1">
            <a:off x="1085850" y="42672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="" xmlns:a16="http://schemas.microsoft.com/office/drawing/2014/main" id="{D25D135F-48FD-2180-C0E8-F01BA57676A0}"/>
              </a:ext>
            </a:extLst>
          </p:cNvPr>
          <p:cNvCxnSpPr>
            <a:cxnSpLocks/>
          </p:cNvCxnSpPr>
          <p:nvPr/>
        </p:nvCxnSpPr>
        <p:spPr>
          <a:xfrm flipH="1">
            <a:off x="1085850" y="11049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현 19">
            <a:extLst>
              <a:ext uri="{FF2B5EF4-FFF2-40B4-BE49-F238E27FC236}">
                <a16:creationId xmlns="" xmlns:a16="http://schemas.microsoft.com/office/drawing/2014/main" id="{58B89E89-713A-D81F-E110-11AB6BDFCF89}"/>
              </a:ext>
            </a:extLst>
          </p:cNvPr>
          <p:cNvSpPr/>
          <p:nvPr/>
        </p:nvSpPr>
        <p:spPr>
          <a:xfrm rot="2561769">
            <a:off x="5242520" y="2271110"/>
            <a:ext cx="1044178" cy="984208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FB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현 24">
            <a:extLst>
              <a:ext uri="{FF2B5EF4-FFF2-40B4-BE49-F238E27FC236}">
                <a16:creationId xmlns="" xmlns:a16="http://schemas.microsoft.com/office/drawing/2014/main" id="{534094C6-66EF-BB76-E76A-87E539CA81D1}"/>
              </a:ext>
            </a:extLst>
          </p:cNvPr>
          <p:cNvSpPr/>
          <p:nvPr/>
        </p:nvSpPr>
        <p:spPr>
          <a:xfrm rot="13500000">
            <a:off x="383806" y="2271108"/>
            <a:ext cx="1044178" cy="984210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FB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8DDA9C-FB47-0DB5-5844-F3EF8E422CB6}"/>
              </a:ext>
            </a:extLst>
          </p:cNvPr>
          <p:cNvSpPr txBox="1"/>
          <p:nvPr/>
        </p:nvSpPr>
        <p:spPr>
          <a:xfrm>
            <a:off x="-1" y="4892069"/>
            <a:ext cx="68579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4400">
              <a:solidFill>
                <a:schemeClr val="bg1"/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73040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1CE51C11-0729-7FFA-1D72-29EA14A17CA1}"/>
              </a:ext>
            </a:extLst>
          </p:cNvPr>
          <p:cNvSpPr/>
          <p:nvPr/>
        </p:nvSpPr>
        <p:spPr>
          <a:xfrm>
            <a:off x="-7539" y="0"/>
            <a:ext cx="6865539" cy="6858000"/>
          </a:xfrm>
          <a:prstGeom prst="rect">
            <a:avLst/>
          </a:prstGeom>
          <a:solidFill>
            <a:srgbClr val="ADA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155929"/>
            <a:ext cx="4587636" cy="3035072"/>
          </a:xfrm>
          <a:prstGeom prst="rect">
            <a:avLst/>
          </a:prstGeom>
        </p:spPr>
      </p:pic>
      <p:cxnSp>
        <p:nvCxnSpPr>
          <p:cNvPr id="14" name="직선 연결선 13">
            <a:extLst>
              <a:ext uri="{FF2B5EF4-FFF2-40B4-BE49-F238E27FC236}">
                <a16:creationId xmlns="" xmlns:a16="http://schemas.microsoft.com/office/drawing/2014/main" id="{FEC04152-7904-61CD-0128-9839D052F306}"/>
              </a:ext>
            </a:extLst>
          </p:cNvPr>
          <p:cNvCxnSpPr/>
          <p:nvPr/>
        </p:nvCxnSpPr>
        <p:spPr>
          <a:xfrm>
            <a:off x="10858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="" xmlns:a16="http://schemas.microsoft.com/office/drawing/2014/main" id="{AB232C0B-0977-28F4-FEC1-0E515F7C6F9A}"/>
              </a:ext>
            </a:extLst>
          </p:cNvPr>
          <p:cNvCxnSpPr/>
          <p:nvPr/>
        </p:nvCxnSpPr>
        <p:spPr>
          <a:xfrm>
            <a:off x="5619750" y="1028700"/>
            <a:ext cx="0" cy="331470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="" xmlns:a16="http://schemas.microsoft.com/office/drawing/2014/main" id="{19EE9422-53A0-7A8A-29C2-4CA0CFF18793}"/>
              </a:ext>
            </a:extLst>
          </p:cNvPr>
          <p:cNvCxnSpPr>
            <a:cxnSpLocks/>
          </p:cNvCxnSpPr>
          <p:nvPr/>
        </p:nvCxnSpPr>
        <p:spPr>
          <a:xfrm flipH="1">
            <a:off x="1085850" y="42672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="" xmlns:a16="http://schemas.microsoft.com/office/drawing/2014/main" id="{D25D135F-48FD-2180-C0E8-F01BA57676A0}"/>
              </a:ext>
            </a:extLst>
          </p:cNvPr>
          <p:cNvCxnSpPr>
            <a:cxnSpLocks/>
          </p:cNvCxnSpPr>
          <p:nvPr/>
        </p:nvCxnSpPr>
        <p:spPr>
          <a:xfrm flipH="1">
            <a:off x="1085850" y="1104900"/>
            <a:ext cx="4533900" cy="0"/>
          </a:xfrm>
          <a:prstGeom prst="line">
            <a:avLst/>
          </a:prstGeom>
          <a:ln w="139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현 19">
            <a:extLst>
              <a:ext uri="{FF2B5EF4-FFF2-40B4-BE49-F238E27FC236}">
                <a16:creationId xmlns="" xmlns:a16="http://schemas.microsoft.com/office/drawing/2014/main" id="{58B89E89-713A-D81F-E110-11AB6BDFCF89}"/>
              </a:ext>
            </a:extLst>
          </p:cNvPr>
          <p:cNvSpPr/>
          <p:nvPr/>
        </p:nvSpPr>
        <p:spPr>
          <a:xfrm rot="2561769">
            <a:off x="5242520" y="2271110"/>
            <a:ext cx="1044178" cy="984208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ADA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현 24">
            <a:extLst>
              <a:ext uri="{FF2B5EF4-FFF2-40B4-BE49-F238E27FC236}">
                <a16:creationId xmlns="" xmlns:a16="http://schemas.microsoft.com/office/drawing/2014/main" id="{534094C6-66EF-BB76-E76A-87E539CA81D1}"/>
              </a:ext>
            </a:extLst>
          </p:cNvPr>
          <p:cNvSpPr/>
          <p:nvPr/>
        </p:nvSpPr>
        <p:spPr>
          <a:xfrm rot="13500000">
            <a:off x="383806" y="2271108"/>
            <a:ext cx="1044178" cy="984210"/>
          </a:xfrm>
          <a:prstGeom prst="chord">
            <a:avLst>
              <a:gd name="adj1" fmla="val 2700000"/>
              <a:gd name="adj2" fmla="val 13781143"/>
            </a:avLst>
          </a:prstGeom>
          <a:solidFill>
            <a:srgbClr val="ADA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8DDA9C-FB47-0DB5-5844-F3EF8E422CB6}"/>
              </a:ext>
            </a:extLst>
          </p:cNvPr>
          <p:cNvSpPr txBox="1"/>
          <p:nvPr/>
        </p:nvSpPr>
        <p:spPr>
          <a:xfrm>
            <a:off x="-1" y="4892069"/>
            <a:ext cx="68579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44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4400">
              <a:solidFill>
                <a:schemeClr val="bg1"/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2945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EA5FE525-8790-024C-4DA6-2E55B782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33" y="-1001107"/>
            <a:ext cx="8897553" cy="5934075"/>
          </a:xfrm>
          <a:prstGeom prst="rect">
            <a:avLst/>
          </a:prstGeom>
        </p:spPr>
      </p:pic>
      <p:sp>
        <p:nvSpPr>
          <p:cNvPr id="10" name="화살표: 갈매기형 수장 9">
            <a:extLst>
              <a:ext uri="{FF2B5EF4-FFF2-40B4-BE49-F238E27FC236}">
                <a16:creationId xmlns="" xmlns:a16="http://schemas.microsoft.com/office/drawing/2014/main" id="{7B24C1C7-7973-F0C7-604E-66E916D93FAC}"/>
              </a:ext>
            </a:extLst>
          </p:cNvPr>
          <p:cNvSpPr/>
          <p:nvPr/>
        </p:nvSpPr>
        <p:spPr>
          <a:xfrm rot="5400000">
            <a:off x="1205900" y="2215559"/>
            <a:ext cx="4438650" cy="6865532"/>
          </a:xfrm>
          <a:prstGeom prst="chevron">
            <a:avLst>
              <a:gd name="adj" fmla="val 19379"/>
            </a:avLst>
          </a:prstGeom>
          <a:solidFill>
            <a:srgbClr val="8C4F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8DDA9C-FB47-0DB5-5844-F3EF8E422CB6}"/>
              </a:ext>
            </a:extLst>
          </p:cNvPr>
          <p:cNvSpPr txBox="1"/>
          <p:nvPr/>
        </p:nvSpPr>
        <p:spPr>
          <a:xfrm>
            <a:off x="-1" y="5206960"/>
            <a:ext cx="6857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>
                <a:solidFill>
                  <a:schemeClr val="bg1"/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 NATURE</a:t>
            </a:r>
            <a:endParaRPr lang="ko-KR" altLang="en-US" sz="2800">
              <a:solidFill>
                <a:schemeClr val="bg1"/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2446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EA5FE525-8790-024C-4DA6-2E55B782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0508" y="-10252"/>
            <a:ext cx="10298258" cy="6868252"/>
          </a:xfrm>
          <a:prstGeom prst="rect">
            <a:avLst/>
          </a:prstGeom>
        </p:spPr>
      </p:pic>
      <p:sp>
        <p:nvSpPr>
          <p:cNvPr id="9" name="자유형: 도형 8">
            <a:extLst>
              <a:ext uri="{FF2B5EF4-FFF2-40B4-BE49-F238E27FC236}">
                <a16:creationId xmlns="" xmlns:a16="http://schemas.microsoft.com/office/drawing/2014/main" id="{86138BA5-4F0E-EA5E-7E95-BDA277F59777}"/>
              </a:ext>
            </a:extLst>
          </p:cNvPr>
          <p:cNvSpPr/>
          <p:nvPr/>
        </p:nvSpPr>
        <p:spPr>
          <a:xfrm rot="18900000">
            <a:off x="71806" y="2194893"/>
            <a:ext cx="6706841" cy="6706841"/>
          </a:xfrm>
          <a:custGeom>
            <a:avLst/>
            <a:gdLst>
              <a:gd name="connsiteX0" fmla="*/ 4602487 w 6706841"/>
              <a:gd name="connsiteY0" fmla="*/ 2104353 h 6706841"/>
              <a:gd name="connsiteX1" fmla="*/ 4602487 w 6706841"/>
              <a:gd name="connsiteY1" fmla="*/ 2750309 h 6706841"/>
              <a:gd name="connsiteX2" fmla="*/ 6706841 w 6706841"/>
              <a:gd name="connsiteY2" fmla="*/ 4854663 h 6706841"/>
              <a:gd name="connsiteX3" fmla="*/ 4854663 w 6706841"/>
              <a:gd name="connsiteY3" fmla="*/ 6706841 h 6706841"/>
              <a:gd name="connsiteX4" fmla="*/ 0 w 6706841"/>
              <a:gd name="connsiteY4" fmla="*/ 1852178 h 6706841"/>
              <a:gd name="connsiteX5" fmla="*/ 1852178 w 6706841"/>
              <a:gd name="connsiteY5" fmla="*/ 0 h 6706841"/>
              <a:gd name="connsiteX6" fmla="*/ 3956531 w 6706841"/>
              <a:gd name="connsiteY6" fmla="*/ 2104353 h 670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06841" h="6706841">
                <a:moveTo>
                  <a:pt x="4602487" y="2104353"/>
                </a:moveTo>
                <a:lnTo>
                  <a:pt x="4602487" y="2750309"/>
                </a:lnTo>
                <a:lnTo>
                  <a:pt x="6706841" y="4854663"/>
                </a:lnTo>
                <a:lnTo>
                  <a:pt x="4854663" y="6706841"/>
                </a:lnTo>
                <a:lnTo>
                  <a:pt x="0" y="1852178"/>
                </a:lnTo>
                <a:lnTo>
                  <a:pt x="1852178" y="0"/>
                </a:lnTo>
                <a:lnTo>
                  <a:pt x="3956531" y="2104353"/>
                </a:lnTo>
                <a:close/>
              </a:path>
            </a:pathLst>
          </a:custGeom>
          <a:solidFill>
            <a:srgbClr val="5E0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78DDA9C-FB47-0DB5-5844-F3EF8E422CB6}"/>
              </a:ext>
            </a:extLst>
          </p:cNvPr>
          <p:cNvSpPr txBox="1"/>
          <p:nvPr/>
        </p:nvSpPr>
        <p:spPr>
          <a:xfrm>
            <a:off x="-1" y="5206960"/>
            <a:ext cx="68579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6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MINGLE WITH NATURE</a:t>
            </a:r>
            <a:endParaRPr lang="ko-KR" altLang="en-US" sz="36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3376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EA5FE525-8790-024C-4DA6-2E55B782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0800" y="-580312"/>
            <a:ext cx="10719820" cy="7149404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3549F23B-63E2-BBBE-AD31-C1B4180F0E3E}"/>
              </a:ext>
            </a:extLst>
          </p:cNvPr>
          <p:cNvGrpSpPr/>
          <p:nvPr/>
        </p:nvGrpSpPr>
        <p:grpSpPr>
          <a:xfrm>
            <a:off x="0" y="-3212"/>
            <a:ext cx="6864422" cy="6864421"/>
            <a:chOff x="0" y="-3212"/>
            <a:chExt cx="6864422" cy="6864421"/>
          </a:xfrm>
        </p:grpSpPr>
        <p:sp>
          <p:nvSpPr>
            <p:cNvPr id="3" name="직사각형 2">
              <a:extLst>
                <a:ext uri="{FF2B5EF4-FFF2-40B4-BE49-F238E27FC236}">
                  <a16:creationId xmlns="" xmlns:a16="http://schemas.microsoft.com/office/drawing/2014/main" id="{4EDA9899-DE9D-D321-3065-914C067B342A}"/>
                </a:ext>
              </a:extLst>
            </p:cNvPr>
            <p:cNvSpPr/>
            <p:nvPr/>
          </p:nvSpPr>
          <p:spPr>
            <a:xfrm>
              <a:off x="0" y="0"/>
              <a:ext cx="581025" cy="6858000"/>
            </a:xfrm>
            <a:prstGeom prst="rect">
              <a:avLst/>
            </a:prstGeom>
            <a:solidFill>
              <a:srgbClr val="8C00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CCFF9F2B-9328-57B5-8D04-445EC464F466}"/>
                </a:ext>
              </a:extLst>
            </p:cNvPr>
            <p:cNvSpPr/>
            <p:nvPr/>
          </p:nvSpPr>
          <p:spPr>
            <a:xfrm>
              <a:off x="6283396" y="0"/>
              <a:ext cx="581025" cy="6858000"/>
            </a:xfrm>
            <a:prstGeom prst="rect">
              <a:avLst/>
            </a:prstGeom>
            <a:solidFill>
              <a:srgbClr val="8C00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="" xmlns:a16="http://schemas.microsoft.com/office/drawing/2014/main" id="{2D9C5C65-0901-F4D9-D1D6-094EAD43B04D}"/>
                </a:ext>
              </a:extLst>
            </p:cNvPr>
            <p:cNvGrpSpPr/>
            <p:nvPr/>
          </p:nvGrpSpPr>
          <p:grpSpPr>
            <a:xfrm rot="5400000">
              <a:off x="3211" y="-1"/>
              <a:ext cx="6864421" cy="6858000"/>
              <a:chOff x="-2228850" y="0"/>
              <a:chExt cx="6864421" cy="6858000"/>
            </a:xfrm>
          </p:grpSpPr>
          <p:sp>
            <p:nvSpPr>
              <p:cNvPr id="13" name="직사각형 12">
                <a:extLst>
                  <a:ext uri="{FF2B5EF4-FFF2-40B4-BE49-F238E27FC236}">
                    <a16:creationId xmlns="" xmlns:a16="http://schemas.microsoft.com/office/drawing/2014/main" id="{951BA183-D9D5-9299-E050-5683CDD12938}"/>
                  </a:ext>
                </a:extLst>
              </p:cNvPr>
              <p:cNvSpPr/>
              <p:nvPr/>
            </p:nvSpPr>
            <p:spPr>
              <a:xfrm>
                <a:off x="-2228850" y="0"/>
                <a:ext cx="581025" cy="6858000"/>
              </a:xfrm>
              <a:prstGeom prst="rect">
                <a:avLst/>
              </a:prstGeom>
              <a:solidFill>
                <a:srgbClr val="8C00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873CC58A-D26A-6726-8180-0F2517930CD8}"/>
                  </a:ext>
                </a:extLst>
              </p:cNvPr>
              <p:cNvSpPr/>
              <p:nvPr/>
            </p:nvSpPr>
            <p:spPr>
              <a:xfrm>
                <a:off x="4054546" y="0"/>
                <a:ext cx="581025" cy="6858000"/>
              </a:xfrm>
              <a:prstGeom prst="rect">
                <a:avLst/>
              </a:prstGeom>
              <a:solidFill>
                <a:srgbClr val="8C00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7" name="현 16">
            <a:extLst>
              <a:ext uri="{FF2B5EF4-FFF2-40B4-BE49-F238E27FC236}">
                <a16:creationId xmlns="" xmlns:a16="http://schemas.microsoft.com/office/drawing/2014/main" id="{CECE0DFC-772F-F88B-A31E-AC522E51EB91}"/>
              </a:ext>
            </a:extLst>
          </p:cNvPr>
          <p:cNvSpPr/>
          <p:nvPr/>
        </p:nvSpPr>
        <p:spPr>
          <a:xfrm rot="8044596">
            <a:off x="766237" y="5131407"/>
            <a:ext cx="5187639" cy="5187639"/>
          </a:xfrm>
          <a:prstGeom prst="chord">
            <a:avLst>
              <a:gd name="adj1" fmla="val 2700000"/>
              <a:gd name="adj2" fmla="val 135954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23D01DB-D181-68F5-5477-51875BE5E58E}"/>
              </a:ext>
            </a:extLst>
          </p:cNvPr>
          <p:cNvSpPr txBox="1"/>
          <p:nvPr/>
        </p:nvSpPr>
        <p:spPr>
          <a:xfrm>
            <a:off x="981066" y="5638290"/>
            <a:ext cx="48958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28053834-880F-6847-58B5-24AA8AE57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174" y="-342900"/>
            <a:ext cx="6667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46" y="326925"/>
            <a:ext cx="6118154" cy="772624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EA5FE525-8790-024C-4DA6-2E55B7823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36766" y="-145702"/>
            <a:ext cx="10719820" cy="7149404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3549F23B-63E2-BBBE-AD31-C1B4180F0E3E}"/>
              </a:ext>
            </a:extLst>
          </p:cNvPr>
          <p:cNvGrpSpPr/>
          <p:nvPr/>
        </p:nvGrpSpPr>
        <p:grpSpPr>
          <a:xfrm>
            <a:off x="0" y="-3212"/>
            <a:ext cx="6864422" cy="6864421"/>
            <a:chOff x="0" y="-3212"/>
            <a:chExt cx="6864422" cy="6864421"/>
          </a:xfrm>
        </p:grpSpPr>
        <p:sp>
          <p:nvSpPr>
            <p:cNvPr id="3" name="직사각형 2">
              <a:extLst>
                <a:ext uri="{FF2B5EF4-FFF2-40B4-BE49-F238E27FC236}">
                  <a16:creationId xmlns="" xmlns:a16="http://schemas.microsoft.com/office/drawing/2014/main" id="{4EDA9899-DE9D-D321-3065-914C067B342A}"/>
                </a:ext>
              </a:extLst>
            </p:cNvPr>
            <p:cNvSpPr/>
            <p:nvPr/>
          </p:nvSpPr>
          <p:spPr>
            <a:xfrm>
              <a:off x="0" y="0"/>
              <a:ext cx="581025" cy="6858000"/>
            </a:xfrm>
            <a:prstGeom prst="rect">
              <a:avLst/>
            </a:prstGeom>
            <a:solidFill>
              <a:srgbClr val="0060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CCFF9F2B-9328-57B5-8D04-445EC464F466}"/>
                </a:ext>
              </a:extLst>
            </p:cNvPr>
            <p:cNvSpPr/>
            <p:nvPr/>
          </p:nvSpPr>
          <p:spPr>
            <a:xfrm>
              <a:off x="6283396" y="0"/>
              <a:ext cx="581025" cy="6858000"/>
            </a:xfrm>
            <a:prstGeom prst="rect">
              <a:avLst/>
            </a:prstGeom>
            <a:solidFill>
              <a:srgbClr val="0060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="" xmlns:a16="http://schemas.microsoft.com/office/drawing/2014/main" id="{2D9C5C65-0901-F4D9-D1D6-094EAD43B04D}"/>
                </a:ext>
              </a:extLst>
            </p:cNvPr>
            <p:cNvGrpSpPr/>
            <p:nvPr/>
          </p:nvGrpSpPr>
          <p:grpSpPr>
            <a:xfrm rot="5400000">
              <a:off x="3211" y="-1"/>
              <a:ext cx="6864421" cy="6858000"/>
              <a:chOff x="-2228850" y="0"/>
              <a:chExt cx="6864421" cy="6858000"/>
            </a:xfrm>
          </p:grpSpPr>
          <p:sp>
            <p:nvSpPr>
              <p:cNvPr id="13" name="직사각형 12">
                <a:extLst>
                  <a:ext uri="{FF2B5EF4-FFF2-40B4-BE49-F238E27FC236}">
                    <a16:creationId xmlns="" xmlns:a16="http://schemas.microsoft.com/office/drawing/2014/main" id="{951BA183-D9D5-9299-E050-5683CDD12938}"/>
                  </a:ext>
                </a:extLst>
              </p:cNvPr>
              <p:cNvSpPr/>
              <p:nvPr/>
            </p:nvSpPr>
            <p:spPr>
              <a:xfrm>
                <a:off x="-2228850" y="0"/>
                <a:ext cx="581025" cy="6858000"/>
              </a:xfrm>
              <a:prstGeom prst="rect">
                <a:avLst/>
              </a:prstGeom>
              <a:solidFill>
                <a:srgbClr val="0060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873CC58A-D26A-6726-8180-0F2517930CD8}"/>
                  </a:ext>
                </a:extLst>
              </p:cNvPr>
              <p:cNvSpPr/>
              <p:nvPr/>
            </p:nvSpPr>
            <p:spPr>
              <a:xfrm>
                <a:off x="4054546" y="0"/>
                <a:ext cx="581025" cy="6858000"/>
              </a:xfrm>
              <a:prstGeom prst="rect">
                <a:avLst/>
              </a:prstGeom>
              <a:solidFill>
                <a:srgbClr val="0060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7" name="현 16">
            <a:extLst>
              <a:ext uri="{FF2B5EF4-FFF2-40B4-BE49-F238E27FC236}">
                <a16:creationId xmlns="" xmlns:a16="http://schemas.microsoft.com/office/drawing/2014/main" id="{CECE0DFC-772F-F88B-A31E-AC522E51EB91}"/>
              </a:ext>
            </a:extLst>
          </p:cNvPr>
          <p:cNvSpPr/>
          <p:nvPr/>
        </p:nvSpPr>
        <p:spPr>
          <a:xfrm rot="8044596">
            <a:off x="766237" y="5131407"/>
            <a:ext cx="5187639" cy="5187639"/>
          </a:xfrm>
          <a:prstGeom prst="chord">
            <a:avLst>
              <a:gd name="adj1" fmla="val 2700000"/>
              <a:gd name="adj2" fmla="val 135954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23D01DB-D181-68F5-5477-51875BE5E58E}"/>
              </a:ext>
            </a:extLst>
          </p:cNvPr>
          <p:cNvSpPr txBox="1"/>
          <p:nvPr/>
        </p:nvSpPr>
        <p:spPr>
          <a:xfrm>
            <a:off x="981066" y="5638290"/>
            <a:ext cx="48958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Georgia" panose="02040502050405020303" pitchFamily="18" charset="0"/>
              <a:ea typeface="210 연애시대OTF Light" panose="020205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28053834-880F-6847-58B5-24AA8AE57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174" y="-342900"/>
            <a:ext cx="6667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7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8891E1FB-A55D-DC7B-17BB-F1CD952F6946}"/>
              </a:ext>
            </a:extLst>
          </p:cNvPr>
          <p:cNvSpPr/>
          <p:nvPr/>
        </p:nvSpPr>
        <p:spPr>
          <a:xfrm>
            <a:off x="-85725" y="-66675"/>
            <a:ext cx="7058025" cy="6924675"/>
          </a:xfrm>
          <a:prstGeom prst="rect">
            <a:avLst/>
          </a:prstGeom>
          <a:solidFill>
            <a:srgbClr val="EBE9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4EDA9899-DE9D-D321-3065-914C067B342A}"/>
              </a:ext>
            </a:extLst>
          </p:cNvPr>
          <p:cNvSpPr/>
          <p:nvPr/>
        </p:nvSpPr>
        <p:spPr>
          <a:xfrm>
            <a:off x="0" y="0"/>
            <a:ext cx="21907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23D01DB-D181-68F5-5477-51875BE5E58E}"/>
              </a:ext>
            </a:extLst>
          </p:cNvPr>
          <p:cNvSpPr txBox="1"/>
          <p:nvPr/>
        </p:nvSpPr>
        <p:spPr>
          <a:xfrm>
            <a:off x="3901179" y="4116974"/>
            <a:ext cx="25111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>
                <a:solidFill>
                  <a:schemeClr val="tx1">
                    <a:lumMod val="95000"/>
                    <a:lumOff val="5000"/>
                  </a:schemeClr>
                </a:solidFill>
                <a:latin typeface="Walbaum Display Light" panose="020B0604020202020204" pitchFamily="18" charset="0"/>
                <a:ea typeface="210 연애시대OTF Light" panose="02020503020101020101" pitchFamily="18" charset="-127"/>
              </a:rPr>
              <a:t>MINGLE</a:t>
            </a:r>
          </a:p>
          <a:p>
            <a:r>
              <a:rPr lang="en-US" altLang="ko-KR" sz="3600">
                <a:solidFill>
                  <a:schemeClr val="tx1">
                    <a:lumMod val="95000"/>
                    <a:lumOff val="5000"/>
                  </a:schemeClr>
                </a:solidFill>
                <a:latin typeface="Walbaum Display Light" panose="020B0604020202020204" pitchFamily="18" charset="0"/>
                <a:ea typeface="210 연애시대OTF Light" panose="02020503020101020101" pitchFamily="18" charset="-127"/>
              </a:rPr>
              <a:t>WITH</a:t>
            </a:r>
          </a:p>
          <a:p>
            <a:r>
              <a:rPr lang="en-US" altLang="ko-KR" sz="3600">
                <a:solidFill>
                  <a:schemeClr val="tx1">
                    <a:lumMod val="95000"/>
                    <a:lumOff val="5000"/>
                  </a:schemeClr>
                </a:solidFill>
                <a:latin typeface="Walbaum Display Light" panose="020B0604020202020204" pitchFamily="18" charset="0"/>
                <a:ea typeface="210 연애시대OTF Light" panose="02020503020101020101" pitchFamily="18" charset="-127"/>
              </a:rPr>
              <a:t>NATURE</a:t>
            </a:r>
            <a:endParaRPr lang="ko-KR" altLang="en-US" sz="3600">
              <a:solidFill>
                <a:schemeClr val="tx1">
                  <a:lumMod val="95000"/>
                  <a:lumOff val="5000"/>
                </a:schemeClr>
              </a:solidFill>
              <a:latin typeface="Walbaum Display Light" panose="020B0604020202020204" pitchFamily="18" charset="0"/>
              <a:ea typeface="210 연애시대OTF Light" panose="020205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29263661-4B3B-3804-23E2-97C89F94997E}"/>
              </a:ext>
            </a:extLst>
          </p:cNvPr>
          <p:cNvSpPr/>
          <p:nvPr/>
        </p:nvSpPr>
        <p:spPr>
          <a:xfrm>
            <a:off x="6638925" y="0"/>
            <a:ext cx="21907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77937EAB-BA2E-BE7A-804C-28F200FAD9CC}"/>
              </a:ext>
            </a:extLst>
          </p:cNvPr>
          <p:cNvSpPr/>
          <p:nvPr/>
        </p:nvSpPr>
        <p:spPr>
          <a:xfrm rot="5400000">
            <a:off x="3319462" y="3319464"/>
            <a:ext cx="21907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D7DE3667-7364-E375-4963-11186A4D9588}"/>
              </a:ext>
            </a:extLst>
          </p:cNvPr>
          <p:cNvSpPr/>
          <p:nvPr/>
        </p:nvSpPr>
        <p:spPr>
          <a:xfrm rot="5400000">
            <a:off x="3319463" y="-3319462"/>
            <a:ext cx="21907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>
            <a:extLst>
              <a:ext uri="{FF2B5EF4-FFF2-40B4-BE49-F238E27FC236}">
                <a16:creationId xmlns="" xmlns:a16="http://schemas.microsoft.com/office/drawing/2014/main" id="{5C277C22-D03D-1E19-03E9-394CAD6D9590}"/>
              </a:ext>
            </a:extLst>
          </p:cNvPr>
          <p:cNvCxnSpPr/>
          <p:nvPr/>
        </p:nvCxnSpPr>
        <p:spPr>
          <a:xfrm flipV="1">
            <a:off x="485775" y="2924175"/>
            <a:ext cx="3790950" cy="2371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그림 29">
            <a:extLst>
              <a:ext uri="{FF2B5EF4-FFF2-40B4-BE49-F238E27FC236}">
                <a16:creationId xmlns="" xmlns:a16="http://schemas.microsoft.com/office/drawing/2014/main" id="{489C7B2C-0BD9-01CB-8A45-87D69C58AF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642" t="20105" r="46747" b="16959"/>
          <a:stretch>
            <a:fillRect/>
          </a:stretch>
        </p:blipFill>
        <p:spPr>
          <a:xfrm>
            <a:off x="832314" y="1291680"/>
            <a:ext cx="3067050" cy="4499520"/>
          </a:xfrm>
          <a:custGeom>
            <a:avLst/>
            <a:gdLst>
              <a:gd name="connsiteX0" fmla="*/ 1533525 w 3067050"/>
              <a:gd name="connsiteY0" fmla="*/ 0 h 4499520"/>
              <a:gd name="connsiteX1" fmla="*/ 3059133 w 3067050"/>
              <a:gd name="connsiteY1" fmla="*/ 1376731 h 4499520"/>
              <a:gd name="connsiteX2" fmla="*/ 3061947 w 3067050"/>
              <a:gd name="connsiteY2" fmla="*/ 1432470 h 4499520"/>
              <a:gd name="connsiteX3" fmla="*/ 3067050 w 3067050"/>
              <a:gd name="connsiteY3" fmla="*/ 1432470 h 4499520"/>
              <a:gd name="connsiteX4" fmla="*/ 3067050 w 3067050"/>
              <a:gd name="connsiteY4" fmla="*/ 1533525 h 4499520"/>
              <a:gd name="connsiteX5" fmla="*/ 3067050 w 3067050"/>
              <a:gd name="connsiteY5" fmla="*/ 4499520 h 4499520"/>
              <a:gd name="connsiteX6" fmla="*/ 0 w 3067050"/>
              <a:gd name="connsiteY6" fmla="*/ 4499520 h 4499520"/>
              <a:gd name="connsiteX7" fmla="*/ 0 w 3067050"/>
              <a:gd name="connsiteY7" fmla="*/ 1533525 h 4499520"/>
              <a:gd name="connsiteX8" fmla="*/ 0 w 3067050"/>
              <a:gd name="connsiteY8" fmla="*/ 1432470 h 4499520"/>
              <a:gd name="connsiteX9" fmla="*/ 5103 w 3067050"/>
              <a:gd name="connsiteY9" fmla="*/ 1432470 h 4499520"/>
              <a:gd name="connsiteX10" fmla="*/ 7917 w 3067050"/>
              <a:gd name="connsiteY10" fmla="*/ 1376731 h 4499520"/>
              <a:gd name="connsiteX11" fmla="*/ 1533525 w 3067050"/>
              <a:gd name="connsiteY11" fmla="*/ 0 h 449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67050" h="4499520">
                <a:moveTo>
                  <a:pt x="1533525" y="0"/>
                </a:moveTo>
                <a:cubicBezTo>
                  <a:pt x="2327533" y="0"/>
                  <a:pt x="2980601" y="603442"/>
                  <a:pt x="3059133" y="1376731"/>
                </a:cubicBezTo>
                <a:lnTo>
                  <a:pt x="3061947" y="1432470"/>
                </a:lnTo>
                <a:lnTo>
                  <a:pt x="3067050" y="1432470"/>
                </a:lnTo>
                <a:lnTo>
                  <a:pt x="3067050" y="1533525"/>
                </a:lnTo>
                <a:lnTo>
                  <a:pt x="3067050" y="4499520"/>
                </a:lnTo>
                <a:lnTo>
                  <a:pt x="0" y="4499520"/>
                </a:lnTo>
                <a:lnTo>
                  <a:pt x="0" y="1533525"/>
                </a:lnTo>
                <a:lnTo>
                  <a:pt x="0" y="1432470"/>
                </a:lnTo>
                <a:lnTo>
                  <a:pt x="5103" y="1432470"/>
                </a:lnTo>
                <a:lnTo>
                  <a:pt x="7917" y="1376731"/>
                </a:lnTo>
                <a:cubicBezTo>
                  <a:pt x="86449" y="603442"/>
                  <a:pt x="739517" y="0"/>
                  <a:pt x="153352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1373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3549F23B-63E2-BBBE-AD31-C1B4180F0E3E}"/>
              </a:ext>
            </a:extLst>
          </p:cNvPr>
          <p:cNvGrpSpPr/>
          <p:nvPr/>
        </p:nvGrpSpPr>
        <p:grpSpPr>
          <a:xfrm>
            <a:off x="0" y="-3212"/>
            <a:ext cx="6864422" cy="6864421"/>
            <a:chOff x="0" y="-3212"/>
            <a:chExt cx="6864422" cy="6864421"/>
          </a:xfrm>
        </p:grpSpPr>
        <p:sp>
          <p:nvSpPr>
            <p:cNvPr id="3" name="직사각형 2">
              <a:extLst>
                <a:ext uri="{FF2B5EF4-FFF2-40B4-BE49-F238E27FC236}">
                  <a16:creationId xmlns="" xmlns:a16="http://schemas.microsoft.com/office/drawing/2014/main" id="{4EDA9899-DE9D-D321-3065-914C067B342A}"/>
                </a:ext>
              </a:extLst>
            </p:cNvPr>
            <p:cNvSpPr/>
            <p:nvPr/>
          </p:nvSpPr>
          <p:spPr>
            <a:xfrm>
              <a:off x="0" y="0"/>
              <a:ext cx="581025" cy="6858000"/>
            </a:xfrm>
            <a:prstGeom prst="rect">
              <a:avLst/>
            </a:prstGeom>
            <a:solidFill>
              <a:srgbClr val="FD8A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CCFF9F2B-9328-57B5-8D04-445EC464F466}"/>
                </a:ext>
              </a:extLst>
            </p:cNvPr>
            <p:cNvSpPr/>
            <p:nvPr/>
          </p:nvSpPr>
          <p:spPr>
            <a:xfrm>
              <a:off x="6283396" y="0"/>
              <a:ext cx="581025" cy="6858000"/>
            </a:xfrm>
            <a:prstGeom prst="rect">
              <a:avLst/>
            </a:prstGeom>
            <a:solidFill>
              <a:srgbClr val="FD8A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="" xmlns:a16="http://schemas.microsoft.com/office/drawing/2014/main" id="{2D9C5C65-0901-F4D9-D1D6-094EAD43B04D}"/>
                </a:ext>
              </a:extLst>
            </p:cNvPr>
            <p:cNvGrpSpPr/>
            <p:nvPr/>
          </p:nvGrpSpPr>
          <p:grpSpPr>
            <a:xfrm rot="5400000">
              <a:off x="3211" y="-1"/>
              <a:ext cx="6864421" cy="6858000"/>
              <a:chOff x="-2228850" y="0"/>
              <a:chExt cx="6864421" cy="6858000"/>
            </a:xfrm>
          </p:grpSpPr>
          <p:sp>
            <p:nvSpPr>
              <p:cNvPr id="13" name="직사각형 12">
                <a:extLst>
                  <a:ext uri="{FF2B5EF4-FFF2-40B4-BE49-F238E27FC236}">
                    <a16:creationId xmlns="" xmlns:a16="http://schemas.microsoft.com/office/drawing/2014/main" id="{951BA183-D9D5-9299-E050-5683CDD12938}"/>
                  </a:ext>
                </a:extLst>
              </p:cNvPr>
              <p:cNvSpPr/>
              <p:nvPr/>
            </p:nvSpPr>
            <p:spPr>
              <a:xfrm>
                <a:off x="-2228850" y="0"/>
                <a:ext cx="581025" cy="6858000"/>
              </a:xfrm>
              <a:prstGeom prst="rect">
                <a:avLst/>
              </a:prstGeom>
              <a:solidFill>
                <a:srgbClr val="FD8A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873CC58A-D26A-6726-8180-0F2517930CD8}"/>
                  </a:ext>
                </a:extLst>
              </p:cNvPr>
              <p:cNvSpPr/>
              <p:nvPr/>
            </p:nvSpPr>
            <p:spPr>
              <a:xfrm>
                <a:off x="4054546" y="0"/>
                <a:ext cx="581025" cy="6858000"/>
              </a:xfrm>
              <a:prstGeom prst="rect">
                <a:avLst/>
              </a:prstGeom>
              <a:solidFill>
                <a:srgbClr val="FD8A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23D01DB-D181-68F5-5477-51875BE5E58E}"/>
              </a:ext>
            </a:extLst>
          </p:cNvPr>
          <p:cNvSpPr txBox="1"/>
          <p:nvPr/>
        </p:nvSpPr>
        <p:spPr>
          <a:xfrm>
            <a:off x="984280" y="4399267"/>
            <a:ext cx="48958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400">
                <a:latin typeface="Arial Black" panose="020B0A04020102020204" pitchFamily="34" charset="0"/>
                <a:ea typeface="210 연애시대OTF Light" panose="02020503020101020101" pitchFamily="18" charset="-127"/>
              </a:rPr>
              <a:t>MINGLE WITH</a:t>
            </a:r>
          </a:p>
          <a:p>
            <a:pPr algn="ctr"/>
            <a:r>
              <a:rPr lang="en-US" altLang="ko-KR" sz="4400">
                <a:latin typeface="Arial Black" panose="020B0A04020102020204" pitchFamily="34" charset="0"/>
                <a:ea typeface="210 연애시대OTF Light" panose="02020503020101020101" pitchFamily="18" charset="-127"/>
              </a:rPr>
              <a:t>NATURE</a:t>
            </a:r>
            <a:endParaRPr lang="ko-KR" altLang="en-US" sz="4400">
              <a:latin typeface="Arial Black" panose="020B0A04020102020204" pitchFamily="34" charset="0"/>
              <a:ea typeface="210 연애시대OTF Light" panose="020205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1DAB560-1E37-6424-0EFE-B11AA1D3FF2E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7C00F47-C916-9C26-FEB9-6F1CD4D848E5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19BC67A5-355B-066B-04A1-134807B0EC80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9EDD65-1A3B-8043-6222-30D9BED4BC5B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E21E179C-0B14-E344-B938-30A2BDDAF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7" y="1357463"/>
            <a:ext cx="2514598" cy="218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964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C3A90E5-8C31-22E4-D4C8-F3176816C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5779" y="-293158"/>
            <a:ext cx="7373779" cy="11045372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DCBC408-B73A-4F83-CAFE-C551E8B59C02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10029CC-D5F1-4E7D-6E95-119BB849E3F4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621566E6-1067-89B8-AC55-AC134BABBF01}"/>
              </a:ext>
            </a:extLst>
          </p:cNvPr>
          <p:cNvGrpSpPr/>
          <p:nvPr/>
        </p:nvGrpSpPr>
        <p:grpSpPr>
          <a:xfrm>
            <a:off x="775029" y="2405062"/>
            <a:ext cx="5551520" cy="2047875"/>
            <a:chOff x="775029" y="2126217"/>
            <a:chExt cx="5551520" cy="2047875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FDDED1D5-288C-54BB-0F59-856102667D38}"/>
                </a:ext>
              </a:extLst>
            </p:cNvPr>
            <p:cNvCxnSpPr>
              <a:cxnSpLocks/>
            </p:cNvCxnSpPr>
            <p:nvPr/>
          </p:nvCxnSpPr>
          <p:spPr>
            <a:xfrm>
              <a:off x="3307902" y="2126217"/>
              <a:ext cx="485775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40ECB7D3-FBEC-4A4F-C5CA-B5F1FE88A204}"/>
                </a:ext>
              </a:extLst>
            </p:cNvPr>
            <p:cNvSpPr txBox="1"/>
            <p:nvPr/>
          </p:nvSpPr>
          <p:spPr>
            <a:xfrm>
              <a:off x="775029" y="2422177"/>
              <a:ext cx="555152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400">
                  <a:solidFill>
                    <a:schemeClr val="bg1"/>
                  </a:solidFill>
                  <a:latin typeface="G마켓 산스 Light" panose="02000000000000000000" pitchFamily="50" charset="-127"/>
                  <a:ea typeface="G마켓 산스 Light" panose="02000000000000000000" pitchFamily="50" charset="-127"/>
                </a:rPr>
                <a:t>가족과 함께 가면 좋은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7EE495BA-62AC-F9BD-E076-5C1885C8E2A8}"/>
                </a:ext>
              </a:extLst>
            </p:cNvPr>
            <p:cNvSpPr txBox="1"/>
            <p:nvPr/>
          </p:nvSpPr>
          <p:spPr>
            <a:xfrm>
              <a:off x="1129293" y="3079402"/>
              <a:ext cx="484299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0">
                  <a:solidFill>
                    <a:schemeClr val="bg1"/>
                  </a:solidFill>
                  <a:latin typeface="G마켓 산스 Medium" panose="02000000000000000000" pitchFamily="50" charset="-127"/>
                  <a:ea typeface="G마켓 산스 Medium" panose="02000000000000000000" pitchFamily="50" charset="-127"/>
                </a:rPr>
                <a:t>제주 테마파크</a:t>
              </a:r>
            </a:p>
          </p:txBody>
        </p: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xmlns="" id="{1E6CED33-D6F4-30DC-B0CE-A435A223A4F8}"/>
                </a:ext>
              </a:extLst>
            </p:cNvPr>
            <p:cNvCxnSpPr>
              <a:cxnSpLocks/>
            </p:cNvCxnSpPr>
            <p:nvPr/>
          </p:nvCxnSpPr>
          <p:spPr>
            <a:xfrm>
              <a:off x="3307902" y="4174092"/>
              <a:ext cx="485775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824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24F65743-CAFE-25EC-F357-945368754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1659" y="-2172319"/>
            <a:ext cx="7373779" cy="1104537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DACAFBB1-9EB3-C688-5F7A-4DDC30E5F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2877" y="-131568"/>
            <a:ext cx="7095177" cy="7121135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DCBC408-B73A-4F83-CAFE-C551E8B59C02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10029CC-D5F1-4E7D-6E95-119BB849E3F4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0ECB7D3-FBEC-4A4F-C5CA-B5F1FE88A204}"/>
              </a:ext>
            </a:extLst>
          </p:cNvPr>
          <p:cNvSpPr txBox="1"/>
          <p:nvPr/>
        </p:nvSpPr>
        <p:spPr>
          <a:xfrm>
            <a:off x="1302442" y="2242371"/>
            <a:ext cx="41152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600">
                <a:solidFill>
                  <a:schemeClr val="bg1"/>
                </a:solidFill>
                <a:latin typeface="스웨거 TTF" panose="020B0600000101010101" pitchFamily="50" charset="-127"/>
                <a:ea typeface="스웨거 TTF" panose="020B0600000101010101" pitchFamily="50" charset="-127"/>
              </a:rPr>
              <a:t>캐나다 </a:t>
            </a:r>
            <a:r>
              <a:rPr lang="ko-KR" altLang="en-US" sz="6600">
                <a:solidFill>
                  <a:srgbClr val="79F5AF"/>
                </a:solidFill>
                <a:latin typeface="스웨거 TTF" panose="020B0600000101010101" pitchFamily="50" charset="-127"/>
                <a:ea typeface="스웨거 TTF" panose="020B0600000101010101" pitchFamily="50" charset="-127"/>
              </a:rPr>
              <a:t>노스웨스트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1230CD4D-7981-174D-B03B-283C71376D63}"/>
              </a:ext>
            </a:extLst>
          </p:cNvPr>
          <p:cNvGrpSpPr/>
          <p:nvPr/>
        </p:nvGrpSpPr>
        <p:grpSpPr>
          <a:xfrm>
            <a:off x="491068" y="1352551"/>
            <a:ext cx="5831205" cy="4152896"/>
            <a:chOff x="491068" y="3186111"/>
            <a:chExt cx="5831205" cy="485775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FDDED1D5-288C-54BB-0F59-856102667D3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48180" y="3428999"/>
              <a:ext cx="485775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xmlns="" id="{1E6CED33-D6F4-30DC-B0CE-A435A223A4F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79385" y="3428999"/>
              <a:ext cx="485775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xmlns="" id="{162A589C-B92C-AD18-BA3C-4988DD9A75E5}"/>
              </a:ext>
            </a:extLst>
          </p:cNvPr>
          <p:cNvGrpSpPr/>
          <p:nvPr/>
        </p:nvGrpSpPr>
        <p:grpSpPr>
          <a:xfrm rot="5400000">
            <a:off x="-1435786" y="3246392"/>
            <a:ext cx="4164326" cy="374747"/>
            <a:chOff x="1176873" y="3186111"/>
            <a:chExt cx="4164326" cy="485775"/>
          </a:xfrm>
        </p:grpSpPr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11B76F57-0ECE-DE3C-CD24-513E5899D4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933985" y="3428999"/>
              <a:ext cx="485775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207081EB-1B44-D070-6C7A-A12B95D508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098311" y="3428999"/>
              <a:ext cx="485775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7659C853-A3DD-7560-D8EC-F498556CF7BB}"/>
              </a:ext>
            </a:extLst>
          </p:cNvPr>
          <p:cNvGrpSpPr/>
          <p:nvPr/>
        </p:nvGrpSpPr>
        <p:grpSpPr>
          <a:xfrm rot="5400000">
            <a:off x="4098241" y="3246393"/>
            <a:ext cx="4164326" cy="374747"/>
            <a:chOff x="1176873" y="3186111"/>
            <a:chExt cx="4164326" cy="485775"/>
          </a:xfrm>
        </p:grpSpPr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xmlns="" id="{56CFDC17-E12B-FEC5-3E5C-D56DD1F3D76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933985" y="3428999"/>
              <a:ext cx="485775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xmlns="" id="{48D3BC4F-9BAC-D5BA-ACCD-DAECE8A8414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098311" y="3428999"/>
              <a:ext cx="485775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E46F29C-C596-4621-84D0-0F8B7FC3E44C}"/>
              </a:ext>
            </a:extLst>
          </p:cNvPr>
          <p:cNvSpPr txBox="1"/>
          <p:nvPr/>
        </p:nvSpPr>
        <p:spPr>
          <a:xfrm>
            <a:off x="1067605" y="3156771"/>
            <a:ext cx="458490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600">
                <a:solidFill>
                  <a:srgbClr val="79F5AF"/>
                </a:solidFill>
                <a:latin typeface="스웨거 TTF" panose="020B0600000101010101" pitchFamily="50" charset="-127"/>
                <a:ea typeface="스웨거 TTF" panose="020B0600000101010101" pitchFamily="50" charset="-127"/>
              </a:rPr>
              <a:t>여름</a:t>
            </a:r>
            <a:r>
              <a:rPr lang="ko-KR" altLang="en-US" sz="6600">
                <a:solidFill>
                  <a:schemeClr val="bg1"/>
                </a:solidFill>
                <a:latin typeface="스웨거 TTF" panose="020B0600000101010101" pitchFamily="50" charset="-127"/>
                <a:ea typeface="스웨거 TTF" panose="020B0600000101010101" pitchFamily="50" charset="-127"/>
              </a:rPr>
              <a:t>에 여행하는법</a:t>
            </a:r>
          </a:p>
        </p:txBody>
      </p:sp>
      <p:sp>
        <p:nvSpPr>
          <p:cNvPr id="23" name="말풍선: 사각형 22">
            <a:extLst>
              <a:ext uri="{FF2B5EF4-FFF2-40B4-BE49-F238E27FC236}">
                <a16:creationId xmlns:a16="http://schemas.microsoft.com/office/drawing/2014/main" xmlns="" id="{4755C55F-197B-3D05-9C35-5B3400A4E665}"/>
              </a:ext>
            </a:extLst>
          </p:cNvPr>
          <p:cNvSpPr/>
          <p:nvPr/>
        </p:nvSpPr>
        <p:spPr>
          <a:xfrm>
            <a:off x="1050514" y="1318446"/>
            <a:ext cx="3151970" cy="505780"/>
          </a:xfrm>
          <a:prstGeom prst="wedgeRectCallout">
            <a:avLst>
              <a:gd name="adj1" fmla="val -6180"/>
              <a:gd name="adj2" fmla="val 160689"/>
            </a:avLst>
          </a:prstGeom>
          <a:solidFill>
            <a:srgbClr val="FFFFFF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C44A7B4-0F1A-FD16-6C1F-A5821B13F020}"/>
              </a:ext>
            </a:extLst>
          </p:cNvPr>
          <p:cNvSpPr txBox="1"/>
          <p:nvPr/>
        </p:nvSpPr>
        <p:spPr>
          <a:xfrm>
            <a:off x="1160827" y="1393719"/>
            <a:ext cx="3002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“</a:t>
            </a:r>
            <a:r>
              <a:rPr lang="ko-KR" altLang="en-US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오로라가 전부가 아니구나</a:t>
            </a:r>
            <a:r>
              <a:rPr lang="en-US" altLang="ko-KR" sz="16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~”</a:t>
            </a:r>
            <a:endParaRPr lang="ko-KR" altLang="en-US" sz="1600">
              <a:solidFill>
                <a:srgbClr val="79F5AF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5DFD114-D545-A65A-95D0-204027EB4176}"/>
              </a:ext>
            </a:extLst>
          </p:cNvPr>
          <p:cNvSpPr txBox="1"/>
          <p:nvPr/>
        </p:nvSpPr>
        <p:spPr>
          <a:xfrm>
            <a:off x="2327562" y="4246297"/>
            <a:ext cx="2064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[</a:t>
            </a:r>
            <a:r>
              <a:rPr lang="ko-KR" altLang="en-US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캐나다</a:t>
            </a:r>
            <a:r>
              <a:rPr lang="en-US" altLang="ko-KR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, </a:t>
            </a:r>
            <a:r>
              <a:rPr lang="ko-KR" altLang="en-US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더 가까이</a:t>
            </a:r>
            <a:r>
              <a:rPr lang="en-US" altLang="ko-KR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]</a:t>
            </a:r>
            <a:endParaRPr lang="ko-KR" altLang="en-US" sz="1600">
              <a:solidFill>
                <a:srgbClr val="79F5AF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6540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76DE635E-03CD-63BE-0E7A-5A05CAAFA583}"/>
              </a:ext>
            </a:extLst>
          </p:cNvPr>
          <p:cNvSpPr/>
          <p:nvPr/>
        </p:nvSpPr>
        <p:spPr>
          <a:xfrm>
            <a:off x="-7539" y="1662300"/>
            <a:ext cx="6960789" cy="3533400"/>
          </a:xfrm>
          <a:prstGeom prst="rect">
            <a:avLst/>
          </a:prstGeom>
          <a:solidFill>
            <a:srgbClr val="F3A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DACAFBB1-9EB3-C688-5F7A-4DDC30E5F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44" y="1024124"/>
            <a:ext cx="4792222" cy="4809752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DCBC408-B73A-4F83-CAFE-C551E8B59C02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10029CC-D5F1-4E7D-6E95-119BB849E3F4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E46F29C-C596-4621-84D0-0F8B7FC3E44C}"/>
              </a:ext>
            </a:extLst>
          </p:cNvPr>
          <p:cNvSpPr txBox="1"/>
          <p:nvPr/>
        </p:nvSpPr>
        <p:spPr>
          <a:xfrm>
            <a:off x="404546" y="2644170"/>
            <a:ext cx="61366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NEW YEAR,</a:t>
            </a:r>
          </a:p>
          <a:p>
            <a:pPr algn="ctr"/>
            <a:r>
              <a:rPr lang="en-US" altLang="ko-KR" sz="400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NEW DESTINATIONS</a:t>
            </a:r>
            <a:endParaRPr lang="ko-KR" altLang="en-US" sz="4000">
              <a:solidFill>
                <a:schemeClr val="bg1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070DC5E-6D88-00F6-8B8E-90A1D4FF546D}"/>
              </a:ext>
            </a:extLst>
          </p:cNvPr>
          <p:cNvSpPr txBox="1"/>
          <p:nvPr/>
        </p:nvSpPr>
        <p:spPr>
          <a:xfrm>
            <a:off x="1739044" y="385948"/>
            <a:ext cx="3467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BOUNDLESS SKIES TRAVELS</a:t>
            </a:r>
            <a:endParaRPr lang="ko-KR" altLang="en-US" sz="16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4631D86-3888-4707-D785-8D9858DE629F}"/>
              </a:ext>
            </a:extLst>
          </p:cNvPr>
          <p:cNvSpPr txBox="1"/>
          <p:nvPr/>
        </p:nvSpPr>
        <p:spPr>
          <a:xfrm>
            <a:off x="1350316" y="6177785"/>
            <a:ext cx="4245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LET US PLAN YOUR PERFECT TRIP</a:t>
            </a:r>
            <a:endParaRPr lang="ko-KR" altLang="en-US" sz="16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51559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76DE635E-03CD-63BE-0E7A-5A05CAAFA583}"/>
              </a:ext>
            </a:extLst>
          </p:cNvPr>
          <p:cNvSpPr/>
          <p:nvPr/>
        </p:nvSpPr>
        <p:spPr>
          <a:xfrm>
            <a:off x="-133349" y="-76200"/>
            <a:ext cx="7086600" cy="7067550"/>
          </a:xfrm>
          <a:prstGeom prst="rect">
            <a:avLst/>
          </a:prstGeom>
          <a:solidFill>
            <a:srgbClr val="C5CE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DCBC408-B73A-4F83-CAFE-C551E8B59C02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10029CC-D5F1-4E7D-6E95-119BB849E3F4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4631D86-3888-4707-D785-8D9858DE629F}"/>
              </a:ext>
            </a:extLst>
          </p:cNvPr>
          <p:cNvSpPr txBox="1"/>
          <p:nvPr/>
        </p:nvSpPr>
        <p:spPr>
          <a:xfrm>
            <a:off x="3902251" y="6005283"/>
            <a:ext cx="2154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LET US PLAN YOUR</a:t>
            </a:r>
          </a:p>
          <a:p>
            <a:r>
              <a:rPr lang="en-US" altLang="ko-KR" sz="1400"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PERFECT TRIP</a:t>
            </a:r>
            <a:endParaRPr lang="ko-KR" altLang="en-US" sz="1400">
              <a:solidFill>
                <a:schemeClr val="bg1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EED8E2-3AB5-D68E-436F-23983C9B943B}"/>
              </a:ext>
            </a:extLst>
          </p:cNvPr>
          <p:cNvSpPr txBox="1"/>
          <p:nvPr/>
        </p:nvSpPr>
        <p:spPr>
          <a:xfrm rot="5400000">
            <a:off x="-1587314" y="1872340"/>
            <a:ext cx="4048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BOUNDLESS SKIES </a:t>
            </a:r>
          </a:p>
          <a:p>
            <a:r>
              <a:rPr lang="en-US" altLang="ko-KR"/>
              <a:t>TRAVELS</a:t>
            </a:r>
            <a:endParaRPr lang="ko-KR" altLang="en-US"/>
          </a:p>
        </p:txBody>
      </p:sp>
      <p:pic>
        <p:nvPicPr>
          <p:cNvPr id="1026" name="Picture 2" descr="무료 새벽 동안 산의 경치를 볼 스톡 사진">
            <a:extLst>
              <a:ext uri="{FF2B5EF4-FFF2-40B4-BE49-F238E27FC236}">
                <a16:creationId xmlns:a16="http://schemas.microsoft.com/office/drawing/2014/main" xmlns="" id="{5F3A31B3-7855-F1A3-FAB4-151073E43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18" y="2591781"/>
            <a:ext cx="2955276" cy="393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FF3C0BF-EEC6-8E92-45A6-E07FAB2AAFEE}"/>
              </a:ext>
            </a:extLst>
          </p:cNvPr>
          <p:cNvSpPr txBox="1"/>
          <p:nvPr/>
        </p:nvSpPr>
        <p:spPr>
          <a:xfrm>
            <a:off x="885879" y="1690694"/>
            <a:ext cx="56829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>
                <a:solidFill>
                  <a:schemeClr val="tx1">
                    <a:lumMod val="75000"/>
                    <a:lumOff val="2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NEW YEAR, </a:t>
            </a:r>
          </a:p>
          <a:p>
            <a:r>
              <a:rPr lang="en-US" altLang="ko-KR" sz="3600">
                <a:solidFill>
                  <a:schemeClr val="tx1">
                    <a:lumMod val="75000"/>
                    <a:lumOff val="2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NEW DESTINATIONS</a:t>
            </a:r>
            <a:endParaRPr lang="ko-KR" altLang="en-US" sz="3600">
              <a:solidFill>
                <a:schemeClr val="tx1">
                  <a:lumMod val="75000"/>
                  <a:lumOff val="25000"/>
                </a:schemeClr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52613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E0C0582D-AA08-88A3-5AD7-E008104F3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360" y="782537"/>
            <a:ext cx="7015037" cy="4644659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DCBC408-B73A-4F83-CAFE-C551E8B59C02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10029CC-D5F1-4E7D-6E95-119BB849E3F4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EED8E2-3AB5-D68E-436F-23983C9B943B}"/>
              </a:ext>
            </a:extLst>
          </p:cNvPr>
          <p:cNvSpPr txBox="1"/>
          <p:nvPr/>
        </p:nvSpPr>
        <p:spPr>
          <a:xfrm>
            <a:off x="3823515" y="362701"/>
            <a:ext cx="29493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400" b="1">
                <a:solidFill>
                  <a:schemeClr val="tx2">
                    <a:lumMod val="60000"/>
                    <a:lumOff val="40000"/>
                  </a:schemeClr>
                </a:solidFill>
                <a:latin typeface="Book Antiqua" panose="02040602050305030304" pitchFamily="18" charset="0"/>
                <a:ea typeface="HY견명조" panose="02030600000101010101" pitchFamily="18" charset="-127"/>
              </a:rPr>
              <a:t>Join our spring travel series</a:t>
            </a:r>
            <a:endParaRPr lang="ko-KR" altLang="en-US" sz="1400" b="1">
              <a:solidFill>
                <a:schemeClr val="tx2">
                  <a:lumMod val="60000"/>
                  <a:lumOff val="40000"/>
                </a:schemeClr>
              </a:solidFill>
              <a:latin typeface="Book Antiqua" panose="02040602050305030304" pitchFamily="18" charset="0"/>
              <a:ea typeface="HY견명조" panose="02030600000101010101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FF3C0BF-EEC6-8E92-45A6-E07FAB2AAFEE}"/>
              </a:ext>
            </a:extLst>
          </p:cNvPr>
          <p:cNvSpPr txBox="1"/>
          <p:nvPr/>
        </p:nvSpPr>
        <p:spPr>
          <a:xfrm>
            <a:off x="1466208" y="5541475"/>
            <a:ext cx="5379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solidFill>
                  <a:srgbClr val="34405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TRAVELING IN ITALY</a:t>
            </a:r>
            <a:endParaRPr lang="ko-KR" altLang="en-US" sz="3200">
              <a:solidFill>
                <a:srgbClr val="34405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23C6C89-1DE9-3C00-9743-EE51C7CBECC2}"/>
              </a:ext>
            </a:extLst>
          </p:cNvPr>
          <p:cNvSpPr txBox="1"/>
          <p:nvPr/>
        </p:nvSpPr>
        <p:spPr>
          <a:xfrm>
            <a:off x="3004365" y="6126250"/>
            <a:ext cx="37685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400" b="1">
                <a:solidFill>
                  <a:schemeClr val="tx2">
                    <a:lumMod val="60000"/>
                    <a:lumOff val="40000"/>
                  </a:schemeClr>
                </a:solidFill>
                <a:latin typeface="Book Antiqua" panose="02040602050305030304" pitchFamily="18" charset="0"/>
                <a:ea typeface="HY견명조" panose="02030600000101010101" pitchFamily="18" charset="-127"/>
              </a:rPr>
              <a:t>Presented by Northern Wind Travels</a:t>
            </a:r>
            <a:endParaRPr lang="ko-KR" altLang="en-US" sz="1400" b="1">
              <a:solidFill>
                <a:schemeClr val="tx2">
                  <a:lumMod val="60000"/>
                  <a:lumOff val="40000"/>
                </a:schemeClr>
              </a:solidFill>
              <a:latin typeface="Book Antiqua" panose="02040602050305030304" pitchFamily="18" charset="0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26870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370BFA5E-CBB2-0D2E-C6AC-7BADD0ED6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" y="-122973"/>
            <a:ext cx="7095971" cy="7104797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DCBC408-B73A-4F83-CAFE-C551E8B59C02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10029CC-D5F1-4E7D-6E95-119BB849E3F4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8E3DCCA2-85B5-2F8C-46BA-F073718FD30C}"/>
              </a:ext>
            </a:extLst>
          </p:cNvPr>
          <p:cNvSpPr/>
          <p:nvPr/>
        </p:nvSpPr>
        <p:spPr>
          <a:xfrm>
            <a:off x="766685" y="1567288"/>
            <a:ext cx="5334000" cy="3724275"/>
          </a:xfrm>
          <a:prstGeom prst="rect">
            <a:avLst/>
          </a:prstGeom>
          <a:solidFill>
            <a:srgbClr val="3B53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6499F8E-4E14-AA96-F0EA-6D64AA6E5D79}"/>
              </a:ext>
            </a:extLst>
          </p:cNvPr>
          <p:cNvSpPr txBox="1"/>
          <p:nvPr/>
        </p:nvSpPr>
        <p:spPr>
          <a:xfrm>
            <a:off x="986541" y="1998264"/>
            <a:ext cx="489428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HAPPY</a:t>
            </a:r>
          </a:p>
          <a:p>
            <a:pPr algn="ctr"/>
            <a:r>
              <a:rPr lang="en-US" altLang="ko-KR" sz="6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MOTHER’S</a:t>
            </a:r>
          </a:p>
          <a:p>
            <a:pPr algn="ctr"/>
            <a:r>
              <a:rPr lang="en-US" altLang="ko-KR" sz="6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DAY</a:t>
            </a:r>
            <a:endParaRPr lang="ko-KR" altLang="en-US" sz="6000">
              <a:solidFill>
                <a:schemeClr val="bg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5756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무료 물 몸에 하얀 보트 스톡 사진">
            <a:extLst>
              <a:ext uri="{FF2B5EF4-FFF2-40B4-BE49-F238E27FC236}">
                <a16:creationId xmlns:a16="http://schemas.microsoft.com/office/drawing/2014/main" xmlns="" id="{AA7D4C70-723C-FB81-4409-F05F34164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762" y="-1318822"/>
            <a:ext cx="7281638" cy="905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3875314" y="0"/>
            <a:ext cx="386777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DCBC408-B73A-4F83-CAFE-C551E8B59C02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10029CC-D5F1-4E7D-6E95-119BB849E3F4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4724F860-A6D0-6B51-1C35-9BAF8991404C}"/>
              </a:ext>
            </a:extLst>
          </p:cNvPr>
          <p:cNvSpPr/>
          <p:nvPr/>
        </p:nvSpPr>
        <p:spPr>
          <a:xfrm>
            <a:off x="685800" y="666750"/>
            <a:ext cx="5429250" cy="5524500"/>
          </a:xfrm>
          <a:prstGeom prst="rect">
            <a:avLst/>
          </a:prstGeom>
          <a:solidFill>
            <a:srgbClr val="000000">
              <a:alpha val="45882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23E18C85-ABF4-9D76-C6DA-46319A5D9069}"/>
              </a:ext>
            </a:extLst>
          </p:cNvPr>
          <p:cNvSpPr/>
          <p:nvPr/>
        </p:nvSpPr>
        <p:spPr>
          <a:xfrm>
            <a:off x="685800" y="666750"/>
            <a:ext cx="5429250" cy="5524500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45B1073-6880-D4A4-E515-31D4683FDD19}"/>
              </a:ext>
            </a:extLst>
          </p:cNvPr>
          <p:cNvSpPr txBox="1"/>
          <p:nvPr/>
        </p:nvSpPr>
        <p:spPr>
          <a:xfrm>
            <a:off x="1378077" y="1811906"/>
            <a:ext cx="40446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2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OPEN</a:t>
            </a:r>
          </a:p>
          <a:p>
            <a:pPr algn="ctr"/>
            <a:r>
              <a:rPr lang="en-US" altLang="ko-KR" sz="72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HOUSE</a:t>
            </a:r>
            <a:endParaRPr lang="ko-KR" altLang="en-US" sz="7200">
              <a:solidFill>
                <a:schemeClr val="bg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6130758-12F9-7F2E-E850-3FF7325587B9}"/>
              </a:ext>
            </a:extLst>
          </p:cNvPr>
          <p:cNvSpPr txBox="1"/>
          <p:nvPr/>
        </p:nvSpPr>
        <p:spPr>
          <a:xfrm>
            <a:off x="2332665" y="5414546"/>
            <a:ext cx="2135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4567 8th AVENUE</a:t>
            </a:r>
          </a:p>
          <a:p>
            <a:pPr algn="ctr"/>
            <a:r>
              <a:rPr lang="en-US" altLang="ko-KR" sz="16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CARSON CITY</a:t>
            </a:r>
            <a:endParaRPr lang="ko-KR" altLang="en-US" sz="16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0D8FDC1-48EE-9038-B4F7-A181AF7E0A91}"/>
              </a:ext>
            </a:extLst>
          </p:cNvPr>
          <p:cNvSpPr txBox="1"/>
          <p:nvPr/>
        </p:nvSpPr>
        <p:spPr>
          <a:xfrm>
            <a:off x="1898251" y="1177745"/>
            <a:ext cx="3004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SEE OUR NEW SPACE</a:t>
            </a:r>
            <a:endParaRPr lang="ko-KR" altLang="en-US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923D288-E81F-2381-9E35-758E4F163675}"/>
              </a:ext>
            </a:extLst>
          </p:cNvPr>
          <p:cNvSpPr txBox="1"/>
          <p:nvPr/>
        </p:nvSpPr>
        <p:spPr>
          <a:xfrm>
            <a:off x="2708569" y="4262724"/>
            <a:ext cx="13837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ko-KR" sz="16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SAT + SUN</a:t>
            </a:r>
          </a:p>
          <a:p>
            <a:pPr algn="ctr"/>
            <a:r>
              <a:rPr lang="da-DK" altLang="ko-KR" sz="1600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11 TO 5</a:t>
            </a:r>
            <a:endParaRPr lang="ko-KR" altLang="en-US" sz="1600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4ED896C9-A595-64CE-38E0-07C54BA2E028}"/>
              </a:ext>
            </a:extLst>
          </p:cNvPr>
          <p:cNvCxnSpPr>
            <a:cxnSpLocks/>
          </p:cNvCxnSpPr>
          <p:nvPr/>
        </p:nvCxnSpPr>
        <p:spPr>
          <a:xfrm>
            <a:off x="2736738" y="5100637"/>
            <a:ext cx="132737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7281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무료 물 몸에 하얀 보트 스톡 사진">
            <a:extLst>
              <a:ext uri="{FF2B5EF4-FFF2-40B4-BE49-F238E27FC236}">
                <a16:creationId xmlns:a16="http://schemas.microsoft.com/office/drawing/2014/main" xmlns="" id="{57520DEB-C983-AACF-E4B1-C3659599C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762" y="-1318822"/>
            <a:ext cx="7281638" cy="905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E50C5AA2-63B8-E1C6-9561-6D92CD65B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3097" y="-50403"/>
            <a:ext cx="7316656" cy="6858000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7BACAEA-AB46-38F7-981A-AE83FB3690F1}"/>
              </a:ext>
            </a:extLst>
          </p:cNvPr>
          <p:cNvSpPr/>
          <p:nvPr/>
        </p:nvSpPr>
        <p:spPr>
          <a:xfrm>
            <a:off x="6858000" y="0"/>
            <a:ext cx="192825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BB57C0C-481D-3050-D9DB-E9FC4EF5AE70}"/>
              </a:ext>
            </a:extLst>
          </p:cNvPr>
          <p:cNvSpPr/>
          <p:nvPr/>
        </p:nvSpPr>
        <p:spPr>
          <a:xfrm>
            <a:off x="-1652382" y="0"/>
            <a:ext cx="1644843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DCBC408-B73A-4F83-CAFE-C551E8B59C02}"/>
              </a:ext>
            </a:extLst>
          </p:cNvPr>
          <p:cNvSpPr/>
          <p:nvPr/>
        </p:nvSpPr>
        <p:spPr>
          <a:xfrm>
            <a:off x="-1320800" y="-2452915"/>
            <a:ext cx="9361714" cy="2452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710029CC-D5F1-4E7D-6E95-119BB849E3F4}"/>
              </a:ext>
            </a:extLst>
          </p:cNvPr>
          <p:cNvSpPr/>
          <p:nvPr/>
        </p:nvSpPr>
        <p:spPr>
          <a:xfrm>
            <a:off x="-1320800" y="6858000"/>
            <a:ext cx="9361714" cy="1734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xmlns="" id="{37B4C4DC-6333-A0EF-B168-6AEE80B87107}"/>
              </a:ext>
            </a:extLst>
          </p:cNvPr>
          <p:cNvSpPr/>
          <p:nvPr/>
        </p:nvSpPr>
        <p:spPr>
          <a:xfrm>
            <a:off x="-280782" y="314324"/>
            <a:ext cx="5767182" cy="6696075"/>
          </a:xfrm>
          <a:custGeom>
            <a:avLst/>
            <a:gdLst>
              <a:gd name="connsiteX0" fmla="*/ 0 w 6462487"/>
              <a:gd name="connsiteY0" fmla="*/ 6419850 h 6419850"/>
              <a:gd name="connsiteX1" fmla="*/ 3231244 w 6462487"/>
              <a:gd name="connsiteY1" fmla="*/ 0 h 6419850"/>
              <a:gd name="connsiteX2" fmla="*/ 6462487 w 6462487"/>
              <a:gd name="connsiteY2" fmla="*/ 6419850 h 6419850"/>
              <a:gd name="connsiteX3" fmla="*/ 0 w 6462487"/>
              <a:gd name="connsiteY3" fmla="*/ 6419850 h 6419850"/>
              <a:gd name="connsiteX0" fmla="*/ 7256 w 6469743"/>
              <a:gd name="connsiteY0" fmla="*/ 6657975 h 6657975"/>
              <a:gd name="connsiteX1" fmla="*/ 0 w 6469743"/>
              <a:gd name="connsiteY1" fmla="*/ 0 h 6657975"/>
              <a:gd name="connsiteX2" fmla="*/ 6469743 w 6469743"/>
              <a:gd name="connsiteY2" fmla="*/ 6657975 h 6657975"/>
              <a:gd name="connsiteX3" fmla="*/ 7256 w 6469743"/>
              <a:gd name="connsiteY3" fmla="*/ 6657975 h 6657975"/>
              <a:gd name="connsiteX0" fmla="*/ 7256 w 5317218"/>
              <a:gd name="connsiteY0" fmla="*/ 6657975 h 6657975"/>
              <a:gd name="connsiteX1" fmla="*/ 0 w 5317218"/>
              <a:gd name="connsiteY1" fmla="*/ 0 h 6657975"/>
              <a:gd name="connsiteX2" fmla="*/ 5317218 w 5317218"/>
              <a:gd name="connsiteY2" fmla="*/ 6657975 h 6657975"/>
              <a:gd name="connsiteX3" fmla="*/ 7256 w 5317218"/>
              <a:gd name="connsiteY3" fmla="*/ 6657975 h 6657975"/>
              <a:gd name="connsiteX0" fmla="*/ 7256 w 5317218"/>
              <a:gd name="connsiteY0" fmla="*/ 6657975 h 6657975"/>
              <a:gd name="connsiteX1" fmla="*/ 0 w 5317218"/>
              <a:gd name="connsiteY1" fmla="*/ 0 h 6657975"/>
              <a:gd name="connsiteX2" fmla="*/ 5317218 w 5317218"/>
              <a:gd name="connsiteY2" fmla="*/ 6657975 h 6657975"/>
              <a:gd name="connsiteX3" fmla="*/ 7256 w 5317218"/>
              <a:gd name="connsiteY3" fmla="*/ 6657975 h 6657975"/>
              <a:gd name="connsiteX0" fmla="*/ 7256 w 6117318"/>
              <a:gd name="connsiteY0" fmla="*/ 6657975 h 6657975"/>
              <a:gd name="connsiteX1" fmla="*/ 0 w 6117318"/>
              <a:gd name="connsiteY1" fmla="*/ 0 h 6657975"/>
              <a:gd name="connsiteX2" fmla="*/ 6117318 w 6117318"/>
              <a:gd name="connsiteY2" fmla="*/ 6648450 h 6657975"/>
              <a:gd name="connsiteX3" fmla="*/ 7256 w 6117318"/>
              <a:gd name="connsiteY3" fmla="*/ 6657975 h 6657975"/>
              <a:gd name="connsiteX0" fmla="*/ 7256 w 6136368"/>
              <a:gd name="connsiteY0" fmla="*/ 6657975 h 6657975"/>
              <a:gd name="connsiteX1" fmla="*/ 0 w 6136368"/>
              <a:gd name="connsiteY1" fmla="*/ 0 h 6657975"/>
              <a:gd name="connsiteX2" fmla="*/ 6136368 w 6136368"/>
              <a:gd name="connsiteY2" fmla="*/ 6638925 h 6657975"/>
              <a:gd name="connsiteX3" fmla="*/ 7256 w 6136368"/>
              <a:gd name="connsiteY3" fmla="*/ 6657975 h 6657975"/>
              <a:gd name="connsiteX0" fmla="*/ 7256 w 6136368"/>
              <a:gd name="connsiteY0" fmla="*/ 6657975 h 6657975"/>
              <a:gd name="connsiteX1" fmla="*/ 0 w 6136368"/>
              <a:gd name="connsiteY1" fmla="*/ 0 h 6657975"/>
              <a:gd name="connsiteX2" fmla="*/ 6136368 w 6136368"/>
              <a:gd name="connsiteY2" fmla="*/ 6638925 h 6657975"/>
              <a:gd name="connsiteX3" fmla="*/ 7256 w 6136368"/>
              <a:gd name="connsiteY3" fmla="*/ 6657975 h 6657975"/>
              <a:gd name="connsiteX0" fmla="*/ 20 w 6129132"/>
              <a:gd name="connsiteY0" fmla="*/ 6696075 h 6696075"/>
              <a:gd name="connsiteX1" fmla="*/ 221364 w 6129132"/>
              <a:gd name="connsiteY1" fmla="*/ 0 h 6696075"/>
              <a:gd name="connsiteX2" fmla="*/ 6129132 w 6129132"/>
              <a:gd name="connsiteY2" fmla="*/ 6677025 h 6696075"/>
              <a:gd name="connsiteX3" fmla="*/ 20 w 6129132"/>
              <a:gd name="connsiteY3" fmla="*/ 6696075 h 6696075"/>
              <a:gd name="connsiteX0" fmla="*/ 20 w 5767182"/>
              <a:gd name="connsiteY0" fmla="*/ 6696075 h 6696075"/>
              <a:gd name="connsiteX1" fmla="*/ 221364 w 5767182"/>
              <a:gd name="connsiteY1" fmla="*/ 0 h 6696075"/>
              <a:gd name="connsiteX2" fmla="*/ 5767182 w 5767182"/>
              <a:gd name="connsiteY2" fmla="*/ 6657975 h 6696075"/>
              <a:gd name="connsiteX3" fmla="*/ 20 w 5767182"/>
              <a:gd name="connsiteY3" fmla="*/ 6696075 h 669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7182" h="6696075">
                <a:moveTo>
                  <a:pt x="20" y="6696075"/>
                </a:moveTo>
                <a:cubicBezTo>
                  <a:pt x="-2399" y="4476750"/>
                  <a:pt x="223783" y="2219325"/>
                  <a:pt x="221364" y="0"/>
                </a:cubicBezTo>
                <a:lnTo>
                  <a:pt x="5767182" y="6657975"/>
                </a:lnTo>
                <a:lnTo>
                  <a:pt x="20" y="6696075"/>
                </a:lnTo>
                <a:close/>
              </a:path>
            </a:pathLst>
          </a:custGeom>
          <a:solidFill>
            <a:srgbClr val="000000">
              <a:alpha val="6117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4EC6321-0BAD-D47F-1958-F43939AC3646}"/>
              </a:ext>
            </a:extLst>
          </p:cNvPr>
          <p:cNvSpPr txBox="1"/>
          <p:nvPr/>
        </p:nvSpPr>
        <p:spPr>
          <a:xfrm>
            <a:off x="367482" y="3662361"/>
            <a:ext cx="16498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스웨거 TTF" panose="020B0600000101010101" pitchFamily="50" charset="-127"/>
                <a:ea typeface="스웨거 TTF" panose="020B0600000101010101" pitchFamily="50" charset="-127"/>
              </a:rPr>
              <a:t>제주도에</a:t>
            </a:r>
            <a:endParaRPr lang="en-US" altLang="ko-KR" sz="4000">
              <a:solidFill>
                <a:schemeClr val="bg1"/>
              </a:solidFill>
              <a:latin typeface="스웨거 TTF" panose="020B0600000101010101" pitchFamily="50" charset="-127"/>
              <a:ea typeface="스웨거 TTF" panose="020B0600000101010101" pitchFamily="50" charset="-127"/>
            </a:endParaRPr>
          </a:p>
          <a:p>
            <a:r>
              <a:rPr lang="ko-KR" altLang="en-US" sz="4000">
                <a:solidFill>
                  <a:schemeClr val="bg1"/>
                </a:solidFill>
                <a:latin typeface="스웨거 TTF" panose="020B0600000101010101" pitchFamily="50" charset="-127"/>
                <a:ea typeface="스웨거 TTF" panose="020B0600000101010101" pitchFamily="50" charset="-127"/>
              </a:rPr>
              <a:t>놀러오세요</a:t>
            </a:r>
            <a:endParaRPr lang="en-US" altLang="ko-KR" sz="4000">
              <a:solidFill>
                <a:schemeClr val="bg1"/>
              </a:solidFill>
              <a:latin typeface="스웨거 TTF" panose="020B0600000101010101" pitchFamily="50" charset="-127"/>
              <a:ea typeface="스웨거 TTF" panose="020B0600000101010101" pitchFamily="50" charset="-127"/>
            </a:endParaRPr>
          </a:p>
          <a:p>
            <a:endParaRPr lang="ko-KR" altLang="en-US" sz="4000">
              <a:solidFill>
                <a:schemeClr val="bg1"/>
              </a:solidFill>
              <a:latin typeface="스웨거 TTF" panose="020B0600000101010101" pitchFamily="50" charset="-127"/>
              <a:ea typeface="스웨거 TTF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8C1AF4C-02E1-2AB2-44B1-574D555CE779}"/>
              </a:ext>
            </a:extLst>
          </p:cNvPr>
          <p:cNvSpPr txBox="1"/>
          <p:nvPr/>
        </p:nvSpPr>
        <p:spPr>
          <a:xfrm>
            <a:off x="881270" y="2808576"/>
            <a:ext cx="7425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0">
                <a:solidFill>
                  <a:schemeClr val="tx2">
                    <a:lumMod val="60000"/>
                    <a:lumOff val="40000"/>
                  </a:schemeClr>
                </a:solidFill>
                <a:latin typeface="스웨거 TTF" panose="020B0600000101010101" pitchFamily="50" charset="-127"/>
                <a:ea typeface="스웨거 TTF" panose="020B0600000101010101" pitchFamily="50" charset="-127"/>
              </a:rPr>
              <a:t>“</a:t>
            </a:r>
            <a:endParaRPr lang="ko-KR" altLang="en-US" sz="12000">
              <a:solidFill>
                <a:schemeClr val="tx2">
                  <a:lumMod val="60000"/>
                  <a:lumOff val="40000"/>
                </a:schemeClr>
              </a:solidFill>
              <a:latin typeface="스웨거 TTF" panose="020B0600000101010101" pitchFamily="50" charset="-127"/>
              <a:ea typeface="스웨거 TTF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2718D5B-C123-4F26-336F-C01B377E9CE1}"/>
              </a:ext>
            </a:extLst>
          </p:cNvPr>
          <p:cNvSpPr txBox="1"/>
          <p:nvPr/>
        </p:nvSpPr>
        <p:spPr>
          <a:xfrm rot="10800000">
            <a:off x="1777844" y="4868605"/>
            <a:ext cx="7425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0">
                <a:solidFill>
                  <a:schemeClr val="tx2">
                    <a:lumMod val="60000"/>
                    <a:lumOff val="40000"/>
                  </a:schemeClr>
                </a:solidFill>
                <a:latin typeface="스웨거 TTF" panose="020B0600000101010101" pitchFamily="50" charset="-127"/>
                <a:ea typeface="스웨거 TTF" panose="020B0600000101010101" pitchFamily="50" charset="-127"/>
              </a:rPr>
              <a:t>“</a:t>
            </a:r>
            <a:endParaRPr lang="ko-KR" altLang="en-US" sz="12000">
              <a:solidFill>
                <a:schemeClr val="tx2">
                  <a:lumMod val="60000"/>
                  <a:lumOff val="40000"/>
                </a:schemeClr>
              </a:solidFill>
              <a:latin typeface="스웨거 TTF" panose="020B0600000101010101" pitchFamily="50" charset="-127"/>
              <a:ea typeface="스웨거 TTF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7571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rrakeshVTI">
  <a:themeElements>
    <a:clrScheme name="AnalogousFromLightSeed_2SEEDS">
      <a:dk1>
        <a:srgbClr val="000000"/>
      </a:dk1>
      <a:lt1>
        <a:srgbClr val="FFFFFF"/>
      </a:lt1>
      <a:dk2>
        <a:srgbClr val="22363C"/>
      </a:dk2>
      <a:lt2>
        <a:srgbClr val="E2E6E8"/>
      </a:lt2>
      <a:accent1>
        <a:srgbClr val="BF8E7A"/>
      </a:accent1>
      <a:accent2>
        <a:srgbClr val="CA9299"/>
      </a:accent2>
      <a:accent3>
        <a:srgbClr val="B1A27D"/>
      </a:accent3>
      <a:accent4>
        <a:srgbClr val="70AEA2"/>
      </a:accent4>
      <a:accent5>
        <a:srgbClr val="73ABBB"/>
      </a:accent5>
      <a:accent6>
        <a:srgbClr val="7A93BF"/>
      </a:accent6>
      <a:hlink>
        <a:srgbClr val="5E899C"/>
      </a:hlink>
      <a:folHlink>
        <a:srgbClr val="7F7F7F"/>
      </a:folHlink>
    </a:clrScheme>
    <a:fontScheme name="Goudy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4568</TotalTime>
  <Words>473</Words>
  <Application>Microsoft Office PowerPoint</Application>
  <PresentationFormat>와이드스크린</PresentationFormat>
  <Paragraphs>227</Paragraphs>
  <Slides>48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24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75" baseType="lpstr">
      <vt:lpstr>210 연애시대OTF Bold</vt:lpstr>
      <vt:lpstr>210 연애시대OTF Light</vt:lpstr>
      <vt:lpstr>210 연애시대OTF Regular</vt:lpstr>
      <vt:lpstr>DSC_GO</vt:lpstr>
      <vt:lpstr>DX방탄고딕</vt:lpstr>
      <vt:lpstr>G마켓 산스 Bold</vt:lpstr>
      <vt:lpstr>G마켓 산스 Light</vt:lpstr>
      <vt:lpstr>G마켓 산스 Medium</vt:lpstr>
      <vt:lpstr>HY견명조</vt:lpstr>
      <vt:lpstr>Lofty Goals</vt:lpstr>
      <vt:lpstr>Microsoft GothicNeo</vt:lpstr>
      <vt:lpstr>Proxima Nova</vt:lpstr>
      <vt:lpstr>Walbaum Display Light</vt:lpstr>
      <vt:lpstr>맑은 고딕</vt:lpstr>
      <vt:lpstr>메이플스토리 OTF</vt:lpstr>
      <vt:lpstr>스웨거 TTF</vt:lpstr>
      <vt:lpstr>에스코어 드림 5 Medium</vt:lpstr>
      <vt:lpstr>여기어때 잘난체 OTF</vt:lpstr>
      <vt:lpstr>타이포_쌍문동 B</vt:lpstr>
      <vt:lpstr>Arial</vt:lpstr>
      <vt:lpstr>Arial Black</vt:lpstr>
      <vt:lpstr>Book Antiqua</vt:lpstr>
      <vt:lpstr>Georgia</vt:lpstr>
      <vt:lpstr>Goudy Old Style</vt:lpstr>
      <vt:lpstr>Office 테마</vt:lpstr>
      <vt:lpstr>MarrakeshVTI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82106</dc:creator>
  <cp:lastModifiedBy>82106</cp:lastModifiedBy>
  <cp:revision>47</cp:revision>
  <dcterms:created xsi:type="dcterms:W3CDTF">2023-04-27T00:53:54Z</dcterms:created>
  <dcterms:modified xsi:type="dcterms:W3CDTF">2024-01-16T11:35:25Z</dcterms:modified>
</cp:coreProperties>
</file>